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86" r:id="rId4"/>
  </p:sldMasterIdLst>
  <p:notesMasterIdLst>
    <p:notesMasterId r:id="rId6"/>
  </p:notesMasterIdLst>
  <p:handoutMasterIdLst>
    <p:handoutMasterId r:id="rId7"/>
  </p:handoutMasterIdLst>
  <p:sldIdLst>
    <p:sldId id="257" r:id="rId5"/>
  </p:sldIdLst>
  <p:sldSz cx="6858000" cy="9144000" type="letter"/>
  <p:notesSz cx="7010400" cy="92964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Lato" panose="020B0604020202020204" charset="0"/>
      <p:regular r:id="rId12"/>
      <p:bold r:id="rId13"/>
      <p:italic r:id="rId14"/>
      <p:boldItalic r:id="rId15"/>
    </p:embeddedFont>
    <p:embeddedFont>
      <p:font typeface="Montserrat Medium" panose="00000600000000000000" pitchFamily="2" charset="0"/>
      <p:regular r:id="rId16"/>
      <p:italic r:id="rId17"/>
    </p:embeddedFont>
    <p:embeddedFont>
      <p:font typeface="Roboto" panose="02000000000000000000" pitchFamily="2" charset="0"/>
      <p:regular r:id="rId18"/>
      <p:bold r:id="rId19"/>
      <p:italic r:id="rId20"/>
      <p:boldItalic r:id="rId21"/>
    </p:embeddedFont>
    <p:embeddedFont>
      <p:font typeface="Roboto Black" panose="02000000000000000000" pitchFamily="2" charset="0"/>
      <p:bold r:id="rId22"/>
      <p:boldItalic r:id="rId23"/>
    </p:embeddedFont>
    <p:embeddedFont>
      <p:font typeface="Roboto Light" panose="02000000000000000000" pitchFamily="2" charset="0"/>
      <p:regular r:id="rId24"/>
      <p:bold r:id="rId25"/>
      <p:italic r:id="rId26"/>
      <p:boldItalic r:id="rId2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2A3"/>
    <a:srgbClr val="DF4536"/>
    <a:srgbClr val="EE3968"/>
    <a:srgbClr val="AA509F"/>
    <a:srgbClr val="D9E339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4" autoAdjust="0"/>
    <p:restoredTop sz="94660"/>
  </p:normalViewPr>
  <p:slideViewPr>
    <p:cSldViewPr>
      <p:cViewPr varScale="1">
        <p:scale>
          <a:sx n="86" d="100"/>
          <a:sy n="86" d="100"/>
        </p:scale>
        <p:origin x="2868" y="10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9" d="100"/>
          <a:sy n="69" d="100"/>
        </p:scale>
        <p:origin x="1680" y="54"/>
      </p:cViewPr>
      <p:guideLst/>
    </p:cSldViewPr>
  </p:notes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26" Type="http://schemas.openxmlformats.org/officeDocument/2006/relationships/font" Target="fonts/font19.fntdata"/><Relationship Id="rId3" Type="http://schemas.openxmlformats.org/officeDocument/2006/relationships/customXml" Target="../customXml/item3.xml"/><Relationship Id="rId21" Type="http://schemas.openxmlformats.org/officeDocument/2006/relationships/font" Target="fonts/font14.fntdata"/><Relationship Id="rId7" Type="http://schemas.openxmlformats.org/officeDocument/2006/relationships/handoutMaster" Target="handoutMasters/handout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5" Type="http://schemas.openxmlformats.org/officeDocument/2006/relationships/font" Target="fonts/font18.fntdata"/><Relationship Id="rId2" Type="http://schemas.openxmlformats.org/officeDocument/2006/relationships/customXml" Target="../customXml/item2.xml"/><Relationship Id="rId16" Type="http://schemas.openxmlformats.org/officeDocument/2006/relationships/font" Target="fonts/font9.fntdata"/><Relationship Id="rId20" Type="http://schemas.openxmlformats.org/officeDocument/2006/relationships/font" Target="fonts/font13.fntdata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4.fntdata"/><Relationship Id="rId24" Type="http://schemas.openxmlformats.org/officeDocument/2006/relationships/font" Target="fonts/font17.fntdata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font" Target="fonts/font8.fntdata"/><Relationship Id="rId23" Type="http://schemas.openxmlformats.org/officeDocument/2006/relationships/font" Target="fonts/font16.fntdata"/><Relationship Id="rId28" Type="http://schemas.openxmlformats.org/officeDocument/2006/relationships/presProps" Target="presProps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font" Target="fonts/font15.fntdata"/><Relationship Id="rId27" Type="http://schemas.openxmlformats.org/officeDocument/2006/relationships/font" Target="fonts/font20.fntdata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 " userId="f52b5770-6a1a-4699-853d-a6f87f0315a2" providerId="ADAL" clId="{8B8AC7E9-C43B-A944-A4A7-83FA5C579C5E}"/>
    <pc:docChg chg="custSel modSld modMainMaster">
      <pc:chgData name=" " userId="f52b5770-6a1a-4699-853d-a6f87f0315a2" providerId="ADAL" clId="{8B8AC7E9-C43B-A944-A4A7-83FA5C579C5E}" dt="2021-07-21T17:32:27.425" v="117" actId="207"/>
      <pc:docMkLst>
        <pc:docMk/>
      </pc:docMkLst>
      <pc:sldChg chg="addSp modSp">
        <pc:chgData name=" " userId="f52b5770-6a1a-4699-853d-a6f87f0315a2" providerId="ADAL" clId="{8B8AC7E9-C43B-A944-A4A7-83FA5C579C5E}" dt="2021-07-21T17:32:27.425" v="117" actId="207"/>
        <pc:sldMkLst>
          <pc:docMk/>
          <pc:sldMk cId="1002452986" sldId="257"/>
        </pc:sldMkLst>
        <pc:spChg chg="mod">
          <ac:chgData name=" " userId="f52b5770-6a1a-4699-853d-a6f87f0315a2" providerId="ADAL" clId="{8B8AC7E9-C43B-A944-A4A7-83FA5C579C5E}" dt="2021-07-21T17:26:31.375" v="25" actId="255"/>
          <ac:spMkLst>
            <pc:docMk/>
            <pc:sldMk cId="1002452986" sldId="257"/>
            <ac:spMk id="2" creationId="{18F4017A-A24C-41F1-90D0-EDBB8EDE0F77}"/>
          </ac:spMkLst>
        </pc:spChg>
        <pc:spChg chg="add mod">
          <ac:chgData name=" " userId="f52b5770-6a1a-4699-853d-a6f87f0315a2" providerId="ADAL" clId="{8B8AC7E9-C43B-A944-A4A7-83FA5C579C5E}" dt="2021-07-21T17:32:27.425" v="117" actId="207"/>
          <ac:spMkLst>
            <pc:docMk/>
            <pc:sldMk cId="1002452986" sldId="257"/>
            <ac:spMk id="3" creationId="{63FBB46E-D84E-054A-A5AC-C9A7E17303A9}"/>
          </ac:spMkLst>
        </pc:spChg>
        <pc:spChg chg="mod">
          <ac:chgData name=" " userId="f52b5770-6a1a-4699-853d-a6f87f0315a2" providerId="ADAL" clId="{8B8AC7E9-C43B-A944-A4A7-83FA5C579C5E}" dt="2021-07-21T17:28:21.040" v="73" actId="20577"/>
          <ac:spMkLst>
            <pc:docMk/>
            <pc:sldMk cId="1002452986" sldId="257"/>
            <ac:spMk id="15" creationId="{9E609174-CAF2-437A-AECE-38653F5BAC4D}"/>
          </ac:spMkLst>
        </pc:spChg>
        <pc:spChg chg="mod">
          <ac:chgData name=" " userId="f52b5770-6a1a-4699-853d-a6f87f0315a2" providerId="ADAL" clId="{8B8AC7E9-C43B-A944-A4A7-83FA5C579C5E}" dt="2021-07-21T17:26:43.905" v="27" actId="207"/>
          <ac:spMkLst>
            <pc:docMk/>
            <pc:sldMk cId="1002452986" sldId="257"/>
            <ac:spMk id="16" creationId="{968AC44F-3B7C-4476-AC66-0B1116136525}"/>
          </ac:spMkLst>
        </pc:spChg>
        <pc:spChg chg="mod">
          <ac:chgData name=" " userId="f52b5770-6a1a-4699-853d-a6f87f0315a2" providerId="ADAL" clId="{8B8AC7E9-C43B-A944-A4A7-83FA5C579C5E}" dt="2021-07-21T17:26:57.086" v="28" actId="207"/>
          <ac:spMkLst>
            <pc:docMk/>
            <pc:sldMk cId="1002452986" sldId="257"/>
            <ac:spMk id="18" creationId="{577BCADC-52DE-4345-9117-D67A6252DDCD}"/>
          </ac:spMkLst>
        </pc:spChg>
        <pc:picChg chg="mod modCrop">
          <ac:chgData name=" " userId="f52b5770-6a1a-4699-853d-a6f87f0315a2" providerId="ADAL" clId="{8B8AC7E9-C43B-A944-A4A7-83FA5C579C5E}" dt="2021-07-21T17:29:48.695" v="76" actId="13822"/>
          <ac:picMkLst>
            <pc:docMk/>
            <pc:sldMk cId="1002452986" sldId="257"/>
            <ac:picMk id="13" creationId="{01E5DE1A-C67E-485C-AC76-8F203BBDE9EF}"/>
          </ac:picMkLst>
        </pc:picChg>
        <pc:picChg chg="mod">
          <ac:chgData name=" " userId="f52b5770-6a1a-4699-853d-a6f87f0315a2" providerId="ADAL" clId="{8B8AC7E9-C43B-A944-A4A7-83FA5C579C5E}" dt="2021-07-21T17:31:05.471" v="77" actId="207"/>
          <ac:picMkLst>
            <pc:docMk/>
            <pc:sldMk cId="1002452986" sldId="257"/>
            <ac:picMk id="27" creationId="{ADE40301-FA8C-462E-86A7-3EEAEA0167FC}"/>
          </ac:picMkLst>
        </pc:picChg>
        <pc:picChg chg="mod">
          <ac:chgData name=" " userId="f52b5770-6a1a-4699-853d-a6f87f0315a2" providerId="ADAL" clId="{8B8AC7E9-C43B-A944-A4A7-83FA5C579C5E}" dt="2021-07-21T17:31:53.621" v="110" actId="208"/>
          <ac:picMkLst>
            <pc:docMk/>
            <pc:sldMk cId="1002452986" sldId="257"/>
            <ac:picMk id="33" creationId="{E7638F8F-BEEA-4489-A4D7-58B0E6CADCE3}"/>
          </ac:picMkLst>
        </pc:picChg>
        <pc:picChg chg="mod">
          <ac:chgData name=" " userId="f52b5770-6a1a-4699-853d-a6f87f0315a2" providerId="ADAL" clId="{8B8AC7E9-C43B-A944-A4A7-83FA5C579C5E}" dt="2021-07-21T17:31:34.823" v="98" actId="1036"/>
          <ac:picMkLst>
            <pc:docMk/>
            <pc:sldMk cId="1002452986" sldId="257"/>
            <ac:picMk id="34" creationId="{51C738C8-5044-4E78-8EEC-029CDBFB2657}"/>
          </ac:picMkLst>
        </pc:picChg>
        <pc:picChg chg="mod">
          <ac:chgData name=" " userId="f52b5770-6a1a-4699-853d-a6f87f0315a2" providerId="ADAL" clId="{8B8AC7E9-C43B-A944-A4A7-83FA5C579C5E}" dt="2021-07-21T17:31:45.894" v="108" actId="1037"/>
          <ac:picMkLst>
            <pc:docMk/>
            <pc:sldMk cId="1002452986" sldId="257"/>
            <ac:picMk id="35" creationId="{889B666F-6F7A-4A8B-A8DE-EA6EC496F3BC}"/>
          </ac:picMkLst>
        </pc:picChg>
        <pc:cxnChg chg="mod">
          <ac:chgData name=" " userId="f52b5770-6a1a-4699-853d-a6f87f0315a2" providerId="ADAL" clId="{8B8AC7E9-C43B-A944-A4A7-83FA5C579C5E}" dt="2021-07-21T17:31:18.048" v="86" actId="208"/>
          <ac:cxnSpMkLst>
            <pc:docMk/>
            <pc:sldMk cId="1002452986" sldId="257"/>
            <ac:cxnSpMk id="24" creationId="{5E1E6D12-117F-4EE5-A22C-9FF3999B5C01}"/>
          </ac:cxnSpMkLst>
        </pc:cxnChg>
        <pc:cxnChg chg="mod">
          <ac:chgData name=" " userId="f52b5770-6a1a-4699-853d-a6f87f0315a2" providerId="ADAL" clId="{8B8AC7E9-C43B-A944-A4A7-83FA5C579C5E}" dt="2021-07-21T17:31:20.426" v="87" actId="208"/>
          <ac:cxnSpMkLst>
            <pc:docMk/>
            <pc:sldMk cId="1002452986" sldId="257"/>
            <ac:cxnSpMk id="25" creationId="{F2200F11-453F-46D1-813B-9E0103EC7272}"/>
          </ac:cxnSpMkLst>
        </pc:cxnChg>
        <pc:cxnChg chg="mod">
          <ac:chgData name=" " userId="f52b5770-6a1a-4699-853d-a6f87f0315a2" providerId="ADAL" clId="{8B8AC7E9-C43B-A944-A4A7-83FA5C579C5E}" dt="2021-07-21T17:31:50.482" v="109" actId="208"/>
          <ac:cxnSpMkLst>
            <pc:docMk/>
            <pc:sldMk cId="1002452986" sldId="257"/>
            <ac:cxnSpMk id="26" creationId="{4FF9596F-C680-44DC-B286-42CCE2DD7F37}"/>
          </ac:cxnSpMkLst>
        </pc:cxnChg>
        <pc:cxnChg chg="mod">
          <ac:chgData name=" " userId="f52b5770-6a1a-4699-853d-a6f87f0315a2" providerId="ADAL" clId="{8B8AC7E9-C43B-A944-A4A7-83FA5C579C5E}" dt="2021-07-21T17:31:29.411" v="92" actId="208"/>
          <ac:cxnSpMkLst>
            <pc:docMk/>
            <pc:sldMk cId="1002452986" sldId="257"/>
            <ac:cxnSpMk id="32" creationId="{57C99779-AE54-45A3-A4E3-A9F890FC8F00}"/>
          </ac:cxnSpMkLst>
        </pc:cxnChg>
      </pc:sldChg>
      <pc:sldMasterChg chg="modSldLayout">
        <pc:chgData name=" " userId="f52b5770-6a1a-4699-853d-a6f87f0315a2" providerId="ADAL" clId="{8B8AC7E9-C43B-A944-A4A7-83FA5C579C5E}" dt="2021-07-21T17:25:38.483" v="10" actId="478"/>
        <pc:sldMasterMkLst>
          <pc:docMk/>
          <pc:sldMasterMk cId="4150482175" sldId="2147483686"/>
        </pc:sldMasterMkLst>
        <pc:sldLayoutChg chg="addSp delSp modSp">
          <pc:chgData name=" " userId="f52b5770-6a1a-4699-853d-a6f87f0315a2" providerId="ADAL" clId="{8B8AC7E9-C43B-A944-A4A7-83FA5C579C5E}" dt="2021-07-21T17:25:38.483" v="10" actId="478"/>
          <pc:sldLayoutMkLst>
            <pc:docMk/>
            <pc:sldMasterMk cId="4150482175" sldId="2147483686"/>
            <pc:sldLayoutMk cId="2851468193" sldId="2147483708"/>
          </pc:sldLayoutMkLst>
          <pc:spChg chg="mod">
            <ac:chgData name=" " userId="f52b5770-6a1a-4699-853d-a6f87f0315a2" providerId="ADAL" clId="{8B8AC7E9-C43B-A944-A4A7-83FA5C579C5E}" dt="2021-07-21T17:24:24.505" v="1" actId="207"/>
            <ac:spMkLst>
              <pc:docMk/>
              <pc:sldMasterMk cId="4150482175" sldId="2147483686"/>
              <pc:sldLayoutMk cId="2851468193" sldId="2147483708"/>
              <ac:spMk id="5" creationId="{A1C03FBC-9B74-464F-BA10-C16C27A03E0F}"/>
            </ac:spMkLst>
          </pc:spChg>
          <pc:spChg chg="mod">
            <ac:chgData name=" " userId="f52b5770-6a1a-4699-853d-a6f87f0315a2" providerId="ADAL" clId="{8B8AC7E9-C43B-A944-A4A7-83FA5C579C5E}" dt="2021-07-21T17:24:49.454" v="2" actId="12"/>
            <ac:spMkLst>
              <pc:docMk/>
              <pc:sldMasterMk cId="4150482175" sldId="2147483686"/>
              <pc:sldLayoutMk cId="2851468193" sldId="2147483708"/>
              <ac:spMk id="6" creationId="{0337317B-5230-4439-82F3-5384DECD98C4}"/>
            </ac:spMkLst>
          </pc:spChg>
          <pc:spChg chg="mod">
            <ac:chgData name=" " userId="f52b5770-6a1a-4699-853d-a6f87f0315a2" providerId="ADAL" clId="{8B8AC7E9-C43B-A944-A4A7-83FA5C579C5E}" dt="2021-07-21T17:24:59.391" v="3" actId="207"/>
            <ac:spMkLst>
              <pc:docMk/>
              <pc:sldMasterMk cId="4150482175" sldId="2147483686"/>
              <pc:sldLayoutMk cId="2851468193" sldId="2147483708"/>
              <ac:spMk id="9" creationId="{8338BC4D-11AC-4928-BD70-BAC454E00F78}"/>
            </ac:spMkLst>
          </pc:spChg>
          <pc:spChg chg="mod">
            <ac:chgData name=" " userId="f52b5770-6a1a-4699-853d-a6f87f0315a2" providerId="ADAL" clId="{8B8AC7E9-C43B-A944-A4A7-83FA5C579C5E}" dt="2021-07-21T17:25:05.286" v="4" actId="207"/>
            <ac:spMkLst>
              <pc:docMk/>
              <pc:sldMasterMk cId="4150482175" sldId="2147483686"/>
              <pc:sldLayoutMk cId="2851468193" sldId="2147483708"/>
              <ac:spMk id="20" creationId="{82B12D96-1263-4D3E-B47E-2D1BAFC86396}"/>
            </ac:spMkLst>
          </pc:spChg>
          <pc:picChg chg="add mod">
            <ac:chgData name=" " userId="f52b5770-6a1a-4699-853d-a6f87f0315a2" providerId="ADAL" clId="{8B8AC7E9-C43B-A944-A4A7-83FA5C579C5E}" dt="2021-07-21T17:25:36.761" v="9" actId="14100"/>
            <ac:picMkLst>
              <pc:docMk/>
              <pc:sldMasterMk cId="4150482175" sldId="2147483686"/>
              <pc:sldLayoutMk cId="2851468193" sldId="2147483708"/>
              <ac:picMk id="4" creationId="{9B165AC8-81FA-0B42-82C2-7E03C27C08CC}"/>
            </ac:picMkLst>
          </pc:picChg>
          <pc:picChg chg="del">
            <ac:chgData name=" " userId="f52b5770-6a1a-4699-853d-a6f87f0315a2" providerId="ADAL" clId="{8B8AC7E9-C43B-A944-A4A7-83FA5C579C5E}" dt="2021-07-21T17:25:38.483" v="10" actId="478"/>
            <ac:picMkLst>
              <pc:docMk/>
              <pc:sldMasterMk cId="4150482175" sldId="2147483686"/>
              <pc:sldLayoutMk cId="2851468193" sldId="2147483708"/>
              <ac:picMk id="11" creationId="{DF2817DD-4B47-4DE5-BA3A-B48ABE493282}"/>
            </ac:picMkLst>
          </pc:pic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3978FD7-BB86-455B-8533-B452BD464E3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E73EFE-4995-464D-A1C3-542D60A1D9B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11F59A-840C-4AE7-AF1D-B1625ABD8287}" type="datetimeFigureOut">
              <a:rPr lang="en-CA" smtClean="0"/>
              <a:t>2021-08-05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5F0A5B-2EF5-4124-BC30-316CC5B1420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6A977F-C926-41E8-BDE8-666BF448C6C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E0A11A-67CB-4B56-853C-0C940E2DAFE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975656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924ADC4-D522-4126-8D4A-E5D62CF8B4BB}" type="datetimeFigureOut">
              <a:rPr lang="en-CA" smtClean="0"/>
              <a:t>2021-08-05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28863" y="1162050"/>
            <a:ext cx="23526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FFB7D1C-16A3-488A-8F53-7B89DB5F565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89717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338BC4D-11AC-4928-BD70-BAC454E00F78}"/>
              </a:ext>
            </a:extLst>
          </p:cNvPr>
          <p:cNvSpPr/>
          <p:nvPr userDrawn="1"/>
        </p:nvSpPr>
        <p:spPr>
          <a:xfrm>
            <a:off x="0" y="7542000"/>
            <a:ext cx="4329000" cy="160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DA5EC4C9-DAA9-47C3-9B51-FDC51325C06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04000" y="341313"/>
            <a:ext cx="5805001" cy="2565687"/>
          </a:xfrm>
          <a:effectLst>
            <a:innerShdw blurRad="114300">
              <a:schemeClr val="accent2"/>
            </a:innerShdw>
          </a:effectLst>
        </p:spPr>
        <p:txBody>
          <a:bodyPr/>
          <a:lstStyle/>
          <a:p>
            <a:endParaRPr lang="en-CA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DF2817DD-4B47-4DE5-BA3A-B48ABE4932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34000" y="7887848"/>
            <a:ext cx="1575000" cy="745161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C03FBC-9B74-464F-BA10-C16C27A03E0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1012" y="1467000"/>
            <a:ext cx="2617988" cy="1889236"/>
          </a:xfrm>
          <a:solidFill>
            <a:schemeClr val="accent3"/>
          </a:solidFill>
          <a:ln>
            <a:noFill/>
          </a:ln>
          <a:effectLst>
            <a:outerShdw blurRad="304800" dist="114300" dir="5400000" algn="t" rotWithShape="0">
              <a:prstClr val="black">
                <a:alpha val="40000"/>
              </a:prstClr>
            </a:outerShdw>
          </a:effectLst>
        </p:spPr>
        <p:txBody>
          <a:bodyPr lIns="360000" tIns="360000" rIns="360000" bIns="360000" anchor="ctr" anchorCtr="0"/>
          <a:lstStyle>
            <a:lvl1pPr marL="0" indent="0">
              <a:buNone/>
              <a:defRPr sz="2400" b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CA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82B12D96-1263-4D3E-B47E-2D1BAFC8639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3725" y="7812587"/>
            <a:ext cx="3375025" cy="270000"/>
          </a:xfrm>
        </p:spPr>
        <p:txBody>
          <a:bodyPr/>
          <a:lstStyle>
            <a:lvl1pPr marL="0" indent="0">
              <a:buNone/>
              <a:defRPr sz="140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Contact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FF7659E9-75B4-4DBE-BC31-4D8754F591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3725" y="8081824"/>
            <a:ext cx="3375025" cy="810175"/>
          </a:xfrm>
        </p:spPr>
        <p:txBody>
          <a:bodyPr/>
          <a:lstStyle>
            <a:lvl1pPr marL="0" indent="0">
              <a:buNone/>
              <a:defRPr sz="1600" b="1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CA" dirty="0"/>
              <a:t>Name </a:t>
            </a:r>
            <a:r>
              <a:rPr lang="en-CA" dirty="0" err="1"/>
              <a:t>LastName</a:t>
            </a:r>
            <a:endParaRPr lang="en-CA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2AD9C4CF-425E-453E-B6A6-EDAC38F0961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3725" y="3670651"/>
            <a:ext cx="5715276" cy="3646349"/>
          </a:xfrm>
        </p:spPr>
        <p:txBody>
          <a:bodyPr numCol="2" spcCol="180000"/>
          <a:lstStyle>
            <a:lvl1pPr marL="0" indent="0">
              <a:lnSpc>
                <a:spcPct val="100000"/>
              </a:lnSpc>
              <a:buNone/>
              <a:defRPr lang="en-CA" sz="1100" b="0" i="0" baseline="0" smtClean="0"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Nirmala UI" panose="020B0502040204020203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en-CA" b="0" i="0" dirty="0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Lorem ipsum dolor sit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amet</a:t>
            </a:r>
            <a:r>
              <a:rPr lang="en-CA" b="0" i="0" dirty="0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,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consectetur</a:t>
            </a:r>
            <a:r>
              <a:rPr lang="en-CA" b="0" i="0" dirty="0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adipiscing</a:t>
            </a:r>
            <a:r>
              <a:rPr lang="en-CA" b="0" i="0" dirty="0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elit</a:t>
            </a:r>
            <a:r>
              <a:rPr lang="en-CA" b="0" i="0" dirty="0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. Nam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feugiat</a:t>
            </a:r>
            <a:r>
              <a:rPr lang="en-CA" b="0" i="0" dirty="0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elit</a:t>
            </a:r>
            <a:r>
              <a:rPr lang="en-CA" b="0" i="0" dirty="0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 non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arcu</a:t>
            </a:r>
            <a:r>
              <a:rPr lang="en-CA" b="0" i="0" dirty="0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commodo</a:t>
            </a:r>
            <a:r>
              <a:rPr lang="en-CA" b="0" i="0" dirty="0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consectetur</a:t>
            </a:r>
            <a:r>
              <a:rPr lang="en-CA" b="0" i="0" dirty="0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.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Fusce</a:t>
            </a:r>
            <a:r>
              <a:rPr lang="en-CA" b="0" i="0" dirty="0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 fermentum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placerat</a:t>
            </a:r>
            <a:r>
              <a:rPr lang="en-CA" b="0" i="0" dirty="0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 ex,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sollicitudin</a:t>
            </a:r>
            <a:r>
              <a:rPr lang="en-CA" b="0" i="0" dirty="0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 lacinia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est</a:t>
            </a:r>
            <a:r>
              <a:rPr lang="en-CA" b="0" i="0" dirty="0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suscipit</a:t>
            </a:r>
            <a:r>
              <a:rPr lang="en-CA" b="0" i="0" dirty="0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 vel. Lorem ipsum dolor sit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amet</a:t>
            </a:r>
            <a:r>
              <a:rPr lang="en-CA" b="0" i="0" dirty="0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,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consectetur</a:t>
            </a:r>
            <a:r>
              <a:rPr lang="en-CA" b="0" i="0" dirty="0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adipiscing</a:t>
            </a:r>
            <a:r>
              <a:rPr lang="en-CA" b="0" i="0" dirty="0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elit</a:t>
            </a:r>
            <a:r>
              <a:rPr lang="en-CA" b="0" i="0" dirty="0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.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Vivamus</a:t>
            </a:r>
            <a:r>
              <a:rPr lang="en-CA" b="0" i="0" dirty="0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aliquet</a:t>
            </a:r>
            <a:r>
              <a:rPr lang="en-CA" b="0" i="0" dirty="0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 ante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tortor</a:t>
            </a:r>
            <a:r>
              <a:rPr lang="en-CA" b="0" i="0" dirty="0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,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eget</a:t>
            </a:r>
            <a:r>
              <a:rPr lang="en-CA" b="0" i="0" dirty="0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luctus</a:t>
            </a:r>
            <a:r>
              <a:rPr lang="en-CA" b="0" i="0" dirty="0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mauris</a:t>
            </a:r>
            <a:r>
              <a:rPr lang="en-CA" b="0" i="0" dirty="0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condimentum</a:t>
            </a:r>
            <a:r>
              <a:rPr lang="en-CA" b="0" i="0" dirty="0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 ac.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Etiam</a:t>
            </a:r>
            <a:r>
              <a:rPr lang="en-CA" b="0" i="0" dirty="0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pretium</a:t>
            </a:r>
            <a:r>
              <a:rPr lang="en-CA" b="0" i="0" dirty="0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aliquet</a:t>
            </a:r>
            <a:r>
              <a:rPr lang="en-CA" b="0" i="0" dirty="0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sem</a:t>
            </a:r>
            <a:r>
              <a:rPr lang="en-CA" b="0" i="0" dirty="0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, et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sodales</a:t>
            </a:r>
            <a:r>
              <a:rPr lang="en-CA" b="0" i="0" dirty="0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risus</a:t>
            </a:r>
            <a:r>
              <a:rPr lang="en-CA" b="0" i="0" dirty="0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 semper ac.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Phasellus</a:t>
            </a:r>
            <a:r>
              <a:rPr lang="en-CA" b="0" i="0" dirty="0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 a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ultrices</a:t>
            </a:r>
            <a:r>
              <a:rPr lang="en-CA" b="0" i="0" dirty="0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nisl</a:t>
            </a:r>
            <a:r>
              <a:rPr lang="en-CA" b="0" i="0" dirty="0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.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Nullam</a:t>
            </a:r>
            <a:r>
              <a:rPr lang="en-CA" b="0" i="0" dirty="0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tincidunt</a:t>
            </a:r>
            <a:r>
              <a:rPr lang="en-CA" b="0" i="0" dirty="0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velit</a:t>
            </a:r>
            <a:r>
              <a:rPr lang="en-CA" b="0" i="0" dirty="0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est</a:t>
            </a:r>
            <a:r>
              <a:rPr lang="en-CA" b="0" i="0" dirty="0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, in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iaculis</a:t>
            </a:r>
            <a:r>
              <a:rPr lang="en-CA" b="0" i="0" dirty="0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nibh</a:t>
            </a:r>
            <a:r>
              <a:rPr lang="en-CA" b="0" i="0" dirty="0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bibendum</a:t>
            </a:r>
            <a:r>
              <a:rPr lang="en-CA" b="0" i="0" dirty="0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ut.</a:t>
            </a:r>
            <a:r>
              <a:rPr lang="en-CA" b="0" i="0" dirty="0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Etiam</a:t>
            </a:r>
            <a:r>
              <a:rPr lang="en-CA" b="0" i="0" dirty="0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sapien</a:t>
            </a:r>
            <a:r>
              <a:rPr lang="en-CA" b="0" i="0" dirty="0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neque</a:t>
            </a:r>
            <a:r>
              <a:rPr lang="en-CA" b="0" i="0" dirty="0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, semper id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blandit</a:t>
            </a:r>
            <a:r>
              <a:rPr lang="en-CA" b="0" i="0" dirty="0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 vel,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viverra</a:t>
            </a:r>
            <a:r>
              <a:rPr lang="en-CA" b="0" i="0" dirty="0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 id dolor. Cras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luctus</a:t>
            </a:r>
            <a:r>
              <a:rPr lang="en-CA" b="0" i="0" dirty="0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sapien</a:t>
            </a:r>
            <a:r>
              <a:rPr lang="en-CA" b="0" i="0" dirty="0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nec</a:t>
            </a:r>
            <a:r>
              <a:rPr lang="en-CA" b="0" i="0" dirty="0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 ante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aliquam</a:t>
            </a:r>
            <a:r>
              <a:rPr lang="en-CA" b="0" i="0" dirty="0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rhoncus</a:t>
            </a:r>
            <a:r>
              <a:rPr lang="en-CA" b="0" i="0" dirty="0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.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Mauris</a:t>
            </a:r>
            <a:r>
              <a:rPr lang="en-CA" b="0" i="0" dirty="0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interdum</a:t>
            </a:r>
            <a:r>
              <a:rPr lang="en-CA" b="0" i="0" dirty="0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lectus</a:t>
            </a:r>
            <a:r>
              <a:rPr lang="en-CA" b="0" i="0" dirty="0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 sed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nibh</a:t>
            </a:r>
            <a:r>
              <a:rPr lang="en-CA" b="0" i="0" dirty="0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vehicula</a:t>
            </a:r>
            <a:r>
              <a:rPr lang="en-CA" b="0" i="0" dirty="0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, vitae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euismod</a:t>
            </a:r>
            <a:r>
              <a:rPr lang="en-CA" b="0" i="0" dirty="0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lectus</a:t>
            </a:r>
            <a:r>
              <a:rPr lang="en-CA" b="0" i="0" dirty="0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luctus</a:t>
            </a:r>
            <a:r>
              <a:rPr lang="en-CA" b="0" i="0" dirty="0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.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Phasellus</a:t>
            </a:r>
            <a:r>
              <a:rPr lang="en-CA" b="0" i="0" dirty="0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 et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sapien</a:t>
            </a:r>
            <a:r>
              <a:rPr lang="en-CA" b="0" i="0" dirty="0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arcu</a:t>
            </a:r>
            <a:r>
              <a:rPr lang="en-CA" b="0" i="0" dirty="0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.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Curabitur</a:t>
            </a:r>
            <a:r>
              <a:rPr lang="en-CA" b="0" i="0" dirty="0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 diam dui,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faucibus</a:t>
            </a:r>
            <a:r>
              <a:rPr lang="en-CA" b="0" i="0" dirty="0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 sed diam id,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commodo</a:t>
            </a:r>
            <a:r>
              <a:rPr lang="en-CA" b="0" i="0" dirty="0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lobortis</a:t>
            </a:r>
            <a:r>
              <a:rPr lang="en-CA" b="0" i="0" dirty="0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nisl</a:t>
            </a:r>
            <a:r>
              <a:rPr lang="en-CA" b="0" i="0" dirty="0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.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Phasellus</a:t>
            </a:r>
            <a:r>
              <a:rPr lang="en-CA" b="0" i="0" dirty="0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 a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egestas</a:t>
            </a:r>
            <a:r>
              <a:rPr lang="en-CA" b="0" i="0" dirty="0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purus</a:t>
            </a:r>
            <a:r>
              <a:rPr lang="en-CA" b="0" i="0" dirty="0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.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Curabitur</a:t>
            </a:r>
            <a:r>
              <a:rPr lang="en-CA" b="0" i="0" dirty="0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 in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sapien</a:t>
            </a:r>
            <a:r>
              <a:rPr lang="en-CA" b="0" i="0" dirty="0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 et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tortor</a:t>
            </a:r>
            <a:r>
              <a:rPr lang="en-CA" b="0" i="0" dirty="0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congue</a:t>
            </a:r>
            <a:r>
              <a:rPr lang="en-CA" b="0" i="0" dirty="0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tincidunt</a:t>
            </a:r>
            <a:r>
              <a:rPr lang="en-CA" b="0" i="0" dirty="0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.</a:t>
            </a:r>
          </a:p>
          <a:p>
            <a:r>
              <a:rPr lang="en-CA" b="0" i="0" dirty="0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Cras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volutpat</a:t>
            </a:r>
            <a:r>
              <a:rPr lang="en-CA" b="0" i="0" dirty="0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 dolor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eu</a:t>
            </a:r>
            <a:r>
              <a:rPr lang="en-CA" b="0" i="0" dirty="0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sollicitudin</a:t>
            </a:r>
            <a:r>
              <a:rPr lang="en-CA" b="0" i="0" dirty="0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accumsan</a:t>
            </a:r>
            <a:r>
              <a:rPr lang="en-CA" b="0" i="0" dirty="0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.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Etiam</a:t>
            </a:r>
            <a:r>
              <a:rPr lang="en-CA" b="0" i="0" dirty="0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 vitae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tincidunt</a:t>
            </a:r>
            <a:r>
              <a:rPr lang="en-CA" b="0" i="0" dirty="0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mauris</a:t>
            </a:r>
            <a:r>
              <a:rPr lang="en-CA" b="0" i="0" dirty="0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,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eget</a:t>
            </a:r>
            <a:r>
              <a:rPr lang="en-CA" b="0" i="0" dirty="0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 gravida nisi.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Curabitur</a:t>
            </a:r>
            <a:r>
              <a:rPr lang="en-CA" b="0" i="0" dirty="0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tincidunt</a:t>
            </a:r>
            <a:r>
              <a:rPr lang="en-CA" b="0" i="0" dirty="0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 et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est</a:t>
            </a:r>
            <a:r>
              <a:rPr lang="en-CA" b="0" i="0" dirty="0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eu</a:t>
            </a:r>
            <a:r>
              <a:rPr lang="en-CA" b="0" i="0" dirty="0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placerat</a:t>
            </a:r>
            <a:r>
              <a:rPr lang="en-CA" b="0" i="0" dirty="0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. Integer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ultrices</a:t>
            </a:r>
            <a:r>
              <a:rPr lang="en-CA" b="0" i="0" dirty="0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nunc</a:t>
            </a:r>
            <a:r>
              <a:rPr lang="en-CA" b="0" i="0" dirty="0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 non diam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imperdiet</a:t>
            </a:r>
            <a:r>
              <a:rPr lang="en-CA" b="0" i="0" dirty="0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,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eu</a:t>
            </a:r>
            <a:r>
              <a:rPr lang="en-CA" b="0" i="0" dirty="0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tristique</a:t>
            </a:r>
            <a:r>
              <a:rPr lang="en-CA" b="0" i="0" dirty="0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metus</a:t>
            </a:r>
            <a:r>
              <a:rPr lang="en-CA" b="0" i="0" dirty="0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ullamcorper</a:t>
            </a:r>
            <a:r>
              <a:rPr lang="en-CA" b="0" i="0" dirty="0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. Nam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fringilla</a:t>
            </a:r>
            <a:r>
              <a:rPr lang="en-CA" b="0" i="0" dirty="0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 lorem id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risus</a:t>
            </a:r>
            <a:r>
              <a:rPr lang="en-CA" b="0" i="0" dirty="0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iaculis</a:t>
            </a:r>
            <a:r>
              <a:rPr lang="en-CA" b="0" i="0" dirty="0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, a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volutpat</a:t>
            </a:r>
            <a:r>
              <a:rPr lang="en-CA" b="0" i="0" dirty="0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 lorem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sollicitudin</a:t>
            </a:r>
            <a:r>
              <a:rPr lang="en-CA" b="0" i="0" dirty="0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.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Quisque</a:t>
            </a:r>
            <a:r>
              <a:rPr lang="en-CA" b="0" i="0" dirty="0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 gravida dui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elit</a:t>
            </a:r>
            <a:r>
              <a:rPr lang="en-CA" b="0" i="0" dirty="0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, at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volutpat</a:t>
            </a:r>
            <a:r>
              <a:rPr lang="en-CA" b="0" i="0" dirty="0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lectus</a:t>
            </a:r>
            <a:r>
              <a:rPr lang="en-CA" b="0" i="0" dirty="0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tincidunt</a:t>
            </a:r>
            <a:r>
              <a:rPr lang="en-CA" b="0" i="0" dirty="0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 in. Nunc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nec</a:t>
            </a:r>
            <a:r>
              <a:rPr lang="en-CA" b="0" i="0" dirty="0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velit</a:t>
            </a:r>
            <a:r>
              <a:rPr lang="en-CA" b="0" i="0" dirty="0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nunc</a:t>
            </a:r>
            <a:r>
              <a:rPr lang="en-CA" b="0" i="0" dirty="0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. In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auctor</a:t>
            </a:r>
            <a:r>
              <a:rPr lang="en-CA" b="0" i="0" dirty="0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sapien</a:t>
            </a:r>
            <a:r>
              <a:rPr lang="en-CA" b="0" i="0" dirty="0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eu</a:t>
            </a:r>
            <a:r>
              <a:rPr lang="en-CA" b="0" i="0" dirty="0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rutrum</a:t>
            </a:r>
            <a:r>
              <a:rPr lang="en-CA" b="0" i="0" dirty="0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consequat</a:t>
            </a:r>
            <a:r>
              <a:rPr lang="en-CA" b="0" i="0" dirty="0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.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Nullam</a:t>
            </a:r>
            <a:r>
              <a:rPr lang="en-CA" b="0" i="0" dirty="0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ornare</a:t>
            </a:r>
            <a:r>
              <a:rPr lang="en-CA" b="0" i="0" dirty="0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venenatis</a:t>
            </a:r>
            <a:r>
              <a:rPr lang="en-CA" b="0" i="0" dirty="0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eros</a:t>
            </a:r>
            <a:r>
              <a:rPr lang="en-CA" b="0" i="0" dirty="0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, sit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amet</a:t>
            </a:r>
            <a:r>
              <a:rPr lang="en-CA" b="0" i="0" dirty="0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imperdiet</a:t>
            </a:r>
            <a:r>
              <a:rPr lang="en-CA" b="0" i="0" dirty="0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 magna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mollis</a:t>
            </a:r>
            <a:r>
              <a:rPr lang="en-CA" b="0" i="0" dirty="0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 non.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Vivamus</a:t>
            </a:r>
            <a:r>
              <a:rPr lang="en-CA" b="0" i="0" dirty="0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 convallis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congue</a:t>
            </a:r>
            <a:r>
              <a:rPr lang="en-CA" b="0" i="0" dirty="0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 ante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ut</a:t>
            </a:r>
            <a:r>
              <a:rPr lang="en-CA" b="0" i="0" dirty="0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auctor</a:t>
            </a:r>
            <a:r>
              <a:rPr lang="en-CA" b="0" i="0" dirty="0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.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Vivamus</a:t>
            </a:r>
            <a:r>
              <a:rPr lang="en-CA" b="0" i="0" dirty="0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mattis</a:t>
            </a:r>
            <a:r>
              <a:rPr lang="en-CA" b="0" i="0" dirty="0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 ac ipsum in maximus.</a:t>
            </a:r>
          </a:p>
        </p:txBody>
      </p:sp>
    </p:spTree>
    <p:extLst>
      <p:ext uri="{BB962C8B-B14F-4D97-AF65-F5344CB8AC3E}">
        <p14:creationId xmlns:p14="http://schemas.microsoft.com/office/powerpoint/2010/main" val="7055476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338BC4D-11AC-4928-BD70-BAC454E00F78}"/>
              </a:ext>
            </a:extLst>
          </p:cNvPr>
          <p:cNvSpPr/>
          <p:nvPr userDrawn="1"/>
        </p:nvSpPr>
        <p:spPr>
          <a:xfrm>
            <a:off x="0" y="7542000"/>
            <a:ext cx="4329000" cy="1602000"/>
          </a:xfrm>
          <a:prstGeom prst="rect">
            <a:avLst/>
          </a:prstGeom>
          <a:solidFill>
            <a:srgbClr val="0052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DA5EC4C9-DAA9-47C3-9B51-FDC51325C06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04000" y="341313"/>
            <a:ext cx="5805001" cy="2565687"/>
          </a:xfrm>
          <a:effectLst>
            <a:innerShdw blurRad="114300">
              <a:schemeClr val="accent2"/>
            </a:innerShdw>
          </a:effectLst>
        </p:spPr>
        <p:txBody>
          <a:bodyPr/>
          <a:lstStyle/>
          <a:p>
            <a:endParaRPr lang="en-CA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C03FBC-9B74-464F-BA10-C16C27A03E0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1012" y="1467000"/>
            <a:ext cx="2617988" cy="1889236"/>
          </a:xfrm>
          <a:solidFill>
            <a:srgbClr val="DF4536"/>
          </a:solidFill>
          <a:ln>
            <a:noFill/>
          </a:ln>
          <a:effectLst>
            <a:outerShdw blurRad="304800" dist="114300" dir="5400000" algn="t" rotWithShape="0">
              <a:prstClr val="black">
                <a:alpha val="40000"/>
              </a:prstClr>
            </a:outerShdw>
          </a:effectLst>
        </p:spPr>
        <p:txBody>
          <a:bodyPr lIns="360000" tIns="360000" rIns="360000" bIns="360000" anchor="ctr" anchorCtr="0"/>
          <a:lstStyle>
            <a:lvl1pPr marL="0" indent="0">
              <a:buNone/>
              <a:defRPr sz="2400" b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CA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82B12D96-1263-4D3E-B47E-2D1BAFC8639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3725" y="7812587"/>
            <a:ext cx="3375025" cy="270000"/>
          </a:xfrm>
        </p:spPr>
        <p:txBody>
          <a:bodyPr/>
          <a:lstStyle>
            <a:lvl1pPr marL="0" indent="0"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Contact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FF7659E9-75B4-4DBE-BC31-4D8754F591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3725" y="8081824"/>
            <a:ext cx="3375025" cy="810175"/>
          </a:xfrm>
        </p:spPr>
        <p:txBody>
          <a:bodyPr/>
          <a:lstStyle>
            <a:lvl1pPr marL="0" indent="0">
              <a:buNone/>
              <a:defRPr sz="1600" b="1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CA" dirty="0"/>
              <a:t>Name </a:t>
            </a:r>
            <a:r>
              <a:rPr lang="en-CA" dirty="0" err="1"/>
              <a:t>LastName</a:t>
            </a:r>
            <a:endParaRPr lang="en-CA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2AD9C4CF-425E-453E-B6A6-EDAC38F0961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3725" y="3670651"/>
            <a:ext cx="3690275" cy="3646349"/>
          </a:xfrm>
        </p:spPr>
        <p:txBody>
          <a:bodyPr numCol="1" spcCol="180000"/>
          <a:lstStyle>
            <a:lvl1pPr marL="0" indent="0">
              <a:lnSpc>
                <a:spcPct val="100000"/>
              </a:lnSpc>
              <a:buNone/>
              <a:defRPr lang="en-CA" sz="1100" b="0" i="0" baseline="0" smtClean="0"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Nirmala UI" panose="020B0502040204020203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en-CA" b="0" i="0" dirty="0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Lorem ipsum dolor sit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amet</a:t>
            </a:r>
            <a:r>
              <a:rPr lang="en-CA" b="0" i="0" dirty="0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,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consectetur</a:t>
            </a:r>
            <a:r>
              <a:rPr lang="en-CA" b="0" i="0" dirty="0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adipiscing</a:t>
            </a:r>
            <a:r>
              <a:rPr lang="en-CA" b="0" i="0" dirty="0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elit</a:t>
            </a:r>
            <a:r>
              <a:rPr lang="en-CA" b="0" i="0" dirty="0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. Nam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feugiat</a:t>
            </a:r>
            <a:r>
              <a:rPr lang="en-CA" b="0" i="0" dirty="0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elit</a:t>
            </a:r>
            <a:r>
              <a:rPr lang="en-CA" b="0" i="0" dirty="0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 non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arcu</a:t>
            </a:r>
            <a:r>
              <a:rPr lang="en-CA" b="0" i="0" dirty="0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commodo</a:t>
            </a:r>
            <a:r>
              <a:rPr lang="en-CA" b="0" i="0" dirty="0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consectetur</a:t>
            </a:r>
            <a:r>
              <a:rPr lang="en-CA" b="0" i="0" dirty="0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.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Fusce</a:t>
            </a:r>
            <a:r>
              <a:rPr lang="en-CA" b="0" i="0" dirty="0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 fermentum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placerat</a:t>
            </a:r>
            <a:r>
              <a:rPr lang="en-CA" b="0" i="0" dirty="0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 ex,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sollicitudin</a:t>
            </a:r>
            <a:r>
              <a:rPr lang="en-CA" b="0" i="0" dirty="0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 lacinia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est</a:t>
            </a:r>
            <a:r>
              <a:rPr lang="en-CA" b="0" i="0" dirty="0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suscipit</a:t>
            </a:r>
            <a:r>
              <a:rPr lang="en-CA" b="0" i="0" dirty="0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 vel. Lorem ipsum dolor sit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amet</a:t>
            </a:r>
            <a:r>
              <a:rPr lang="en-CA" b="0" i="0" dirty="0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,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consectetur</a:t>
            </a:r>
            <a:r>
              <a:rPr lang="en-CA" b="0" i="0" dirty="0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adipiscing</a:t>
            </a:r>
            <a:r>
              <a:rPr lang="en-CA" b="0" i="0" dirty="0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elit</a:t>
            </a:r>
            <a:r>
              <a:rPr lang="en-CA" b="0" i="0" dirty="0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.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Vivamus</a:t>
            </a:r>
            <a:r>
              <a:rPr lang="en-CA" b="0" i="0" dirty="0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aliquet</a:t>
            </a:r>
            <a:r>
              <a:rPr lang="en-CA" b="0" i="0" dirty="0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 ante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tortor</a:t>
            </a:r>
            <a:r>
              <a:rPr lang="en-CA" b="0" i="0" dirty="0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,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eget</a:t>
            </a:r>
            <a:r>
              <a:rPr lang="en-CA" b="0" i="0" dirty="0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luctus</a:t>
            </a:r>
            <a:r>
              <a:rPr lang="en-CA" b="0" i="0" dirty="0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mauris</a:t>
            </a:r>
            <a:r>
              <a:rPr lang="en-CA" b="0" i="0" dirty="0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condimentum</a:t>
            </a:r>
            <a:r>
              <a:rPr lang="en-CA" b="0" i="0" dirty="0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 ac.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Etiam</a:t>
            </a:r>
            <a:r>
              <a:rPr lang="en-CA" b="0" i="0" dirty="0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pretium</a:t>
            </a:r>
            <a:r>
              <a:rPr lang="en-CA" b="0" i="0" dirty="0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aliquet</a:t>
            </a:r>
            <a:r>
              <a:rPr lang="en-CA" b="0" i="0" dirty="0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sem</a:t>
            </a:r>
            <a:r>
              <a:rPr lang="en-CA" b="0" i="0" dirty="0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, et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sodales</a:t>
            </a:r>
            <a:r>
              <a:rPr lang="en-CA" b="0" i="0" dirty="0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risus</a:t>
            </a:r>
            <a:r>
              <a:rPr lang="en-CA" b="0" i="0" dirty="0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 semper ac.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Phasellus</a:t>
            </a:r>
            <a:r>
              <a:rPr lang="en-CA" b="0" i="0" dirty="0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 a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ultrices</a:t>
            </a:r>
            <a:r>
              <a:rPr lang="en-CA" b="0" i="0" dirty="0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nisl</a:t>
            </a:r>
            <a:r>
              <a:rPr lang="en-CA" b="0" i="0" dirty="0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.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Nullam</a:t>
            </a:r>
            <a:r>
              <a:rPr lang="en-CA" b="0" i="0" dirty="0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tincidunt</a:t>
            </a:r>
            <a:r>
              <a:rPr lang="en-CA" b="0" i="0" dirty="0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velit</a:t>
            </a:r>
            <a:r>
              <a:rPr lang="en-CA" b="0" i="0" dirty="0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est</a:t>
            </a:r>
            <a:r>
              <a:rPr lang="en-CA" b="0" i="0" dirty="0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, in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iaculis</a:t>
            </a:r>
            <a:r>
              <a:rPr lang="en-CA" b="0" i="0" dirty="0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nibh</a:t>
            </a:r>
            <a:r>
              <a:rPr lang="en-CA" b="0" i="0" dirty="0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bibendum</a:t>
            </a:r>
            <a:r>
              <a:rPr lang="en-CA" b="0" i="0" dirty="0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ut.</a:t>
            </a:r>
            <a:r>
              <a:rPr lang="en-CA" b="0" i="0" dirty="0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Etiam</a:t>
            </a:r>
            <a:r>
              <a:rPr lang="en-CA" b="0" i="0" dirty="0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sapien</a:t>
            </a:r>
            <a:r>
              <a:rPr lang="en-CA" b="0" i="0" dirty="0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neque</a:t>
            </a:r>
            <a:r>
              <a:rPr lang="en-CA" b="0" i="0" dirty="0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, semper id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blandit</a:t>
            </a:r>
            <a:r>
              <a:rPr lang="en-CA" b="0" i="0" dirty="0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 vel,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viverra</a:t>
            </a:r>
            <a:r>
              <a:rPr lang="en-CA" b="0" i="0" dirty="0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 id dolor. Cras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luctus</a:t>
            </a:r>
            <a:r>
              <a:rPr lang="en-CA" b="0" i="0" dirty="0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sapien</a:t>
            </a:r>
            <a:r>
              <a:rPr lang="en-CA" b="0" i="0" dirty="0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nec</a:t>
            </a:r>
            <a:r>
              <a:rPr lang="en-CA" b="0" i="0" dirty="0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 ante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aliquam</a:t>
            </a:r>
            <a:r>
              <a:rPr lang="en-CA" b="0" i="0" dirty="0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rhoncus</a:t>
            </a:r>
            <a:r>
              <a:rPr lang="en-CA" b="0" i="0" dirty="0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.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Mauris</a:t>
            </a:r>
            <a:r>
              <a:rPr lang="en-CA" b="0" i="0" dirty="0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interdum</a:t>
            </a:r>
            <a:r>
              <a:rPr lang="en-CA" b="0" i="0" dirty="0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lectus</a:t>
            </a:r>
            <a:r>
              <a:rPr lang="en-CA" b="0" i="0" dirty="0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 sed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nibh</a:t>
            </a:r>
            <a:r>
              <a:rPr lang="en-CA" b="0" i="0" dirty="0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vehicula</a:t>
            </a:r>
            <a:r>
              <a:rPr lang="en-CA" b="0" i="0" dirty="0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, vitae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euismod</a:t>
            </a:r>
            <a:r>
              <a:rPr lang="en-CA" b="0" i="0" dirty="0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lectus</a:t>
            </a:r>
            <a:r>
              <a:rPr lang="en-CA" b="0" i="0" dirty="0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luctus</a:t>
            </a:r>
            <a:r>
              <a:rPr lang="en-CA" b="0" i="0" dirty="0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.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Phasellus</a:t>
            </a:r>
            <a:r>
              <a:rPr lang="en-CA" b="0" i="0" dirty="0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 et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sapien</a:t>
            </a:r>
            <a:r>
              <a:rPr lang="en-CA" b="0" i="0" dirty="0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arcu</a:t>
            </a:r>
            <a:r>
              <a:rPr lang="en-CA" b="0" i="0" dirty="0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.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Curabitur</a:t>
            </a:r>
            <a:r>
              <a:rPr lang="en-CA" b="0" i="0" dirty="0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 diam dui,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faucibus</a:t>
            </a:r>
            <a:r>
              <a:rPr lang="en-CA" b="0" i="0" dirty="0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 sed diam id,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commodo</a:t>
            </a:r>
            <a:r>
              <a:rPr lang="en-CA" b="0" i="0" dirty="0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lobortis</a:t>
            </a:r>
            <a:r>
              <a:rPr lang="en-CA" b="0" i="0" dirty="0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nisl</a:t>
            </a:r>
            <a:r>
              <a:rPr lang="en-CA" b="0" i="0" dirty="0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.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Phasellus</a:t>
            </a:r>
            <a:r>
              <a:rPr lang="en-CA" b="0" i="0" dirty="0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 a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egestas</a:t>
            </a:r>
            <a:r>
              <a:rPr lang="en-CA" b="0" i="0" dirty="0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purus</a:t>
            </a:r>
            <a:r>
              <a:rPr lang="en-CA" b="0" i="0" dirty="0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.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Curabitur</a:t>
            </a:r>
            <a:r>
              <a:rPr lang="en-CA" b="0" i="0" dirty="0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 in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sapien</a:t>
            </a:r>
            <a:r>
              <a:rPr lang="en-CA" b="0" i="0" dirty="0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 et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tortor</a:t>
            </a:r>
            <a:r>
              <a:rPr lang="en-CA" b="0" i="0" dirty="0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congue</a:t>
            </a:r>
            <a:r>
              <a:rPr lang="en-CA" b="0" i="0" dirty="0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tincidunt</a:t>
            </a:r>
            <a:r>
              <a:rPr lang="en-CA" b="0" i="0" dirty="0">
                <a:solidFill>
                  <a:srgbClr val="000000"/>
                </a:solidFill>
                <a:effectLst/>
                <a:latin typeface="Roboto Light" panose="020B0606030504020204" pitchFamily="34" charset="0"/>
              </a:rPr>
              <a:t>.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13EA31D-F68C-4987-86CA-9EE42D06BF5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418999" y="3670300"/>
            <a:ext cx="1889725" cy="1981200"/>
          </a:xfrm>
        </p:spPr>
        <p:txBody>
          <a:bodyPr/>
          <a:lstStyle/>
          <a:p>
            <a:endParaRPr lang="en-CA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337317B-5230-4439-82F3-5384DECD98C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418999" y="5786438"/>
            <a:ext cx="1889725" cy="1530350"/>
          </a:xfrm>
        </p:spPr>
        <p:txBody>
          <a:bodyPr/>
          <a:lstStyle>
            <a:lvl1pPr marL="228600" indent="-228600">
              <a:buClr>
                <a:srgbClr val="0052A3"/>
              </a:buClr>
              <a:buFont typeface="Wingdings" panose="05000000000000000000" pitchFamily="2" charset="2"/>
              <a:buChar char="§"/>
              <a:defRPr sz="1200" b="1"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165AC8-81FA-0B42-82C2-7E03C27C08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7664" y="8064246"/>
            <a:ext cx="1901060" cy="467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4681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216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0F52E4-3365-4D84-B8F1-59A29644A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550069"/>
            <a:ext cx="5915025" cy="23903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en-C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A9E5D7-51F3-4046-B6CE-5EB9BC30B4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3713870"/>
            <a:ext cx="5915025" cy="45220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D3A95B-DF13-45EA-9247-4A355B90E0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8475663"/>
            <a:ext cx="154305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DB8784-78C0-4955-86AC-B0F81B065109}" type="datetime1">
              <a:rPr lang="en-CA" smtClean="0"/>
              <a:t>2021-08-05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EE2C73-CCD0-477B-A886-B2F72D65E0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8475663"/>
            <a:ext cx="2314575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CA"/>
              <a:t>Ethica Channel Enablement Inc.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7254F2-89C1-4AC3-A197-CA58AC3408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8475663"/>
            <a:ext cx="154305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737359-DD8B-4D8A-8513-2FE2A4F3BFF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50482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708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sv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png"/><Relationship Id="rId5" Type="http://schemas.openxmlformats.org/officeDocument/2006/relationships/image" Target="../media/image7.svg"/><Relationship Id="rId10" Type="http://schemas.openxmlformats.org/officeDocument/2006/relationships/image" Target="../media/image12.sv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raphic 26">
            <a:extLst>
              <a:ext uri="{FF2B5EF4-FFF2-40B4-BE49-F238E27FC236}">
                <a16:creationId xmlns:a16="http://schemas.microsoft.com/office/drawing/2014/main" id="{ADE40301-FA8C-462E-86A7-3EEAEA0167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4000" y="2851812"/>
            <a:ext cx="1336365" cy="1336365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E1E6D12-117F-4EE5-A22C-9FF3999B5C01}"/>
              </a:ext>
            </a:extLst>
          </p:cNvPr>
          <p:cNvCxnSpPr>
            <a:cxnSpLocks/>
          </p:cNvCxnSpPr>
          <p:nvPr/>
        </p:nvCxnSpPr>
        <p:spPr>
          <a:xfrm flipV="1">
            <a:off x="4955617" y="3762000"/>
            <a:ext cx="0" cy="90001"/>
          </a:xfrm>
          <a:prstGeom prst="line">
            <a:avLst/>
          </a:prstGeom>
          <a:ln w="41275" cap="rnd">
            <a:solidFill>
              <a:srgbClr val="0052A3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Graphic 27">
            <a:extLst>
              <a:ext uri="{FF2B5EF4-FFF2-40B4-BE49-F238E27FC236}">
                <a16:creationId xmlns:a16="http://schemas.microsoft.com/office/drawing/2014/main" id="{2017029C-CB82-4F70-8759-C2659E0B8713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45860" y="3497563"/>
            <a:ext cx="1016529" cy="1016529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057C00AB-385A-49B5-8C6B-3DF921DDF16F}"/>
              </a:ext>
            </a:extLst>
          </p:cNvPr>
          <p:cNvSpPr txBox="1"/>
          <p:nvPr/>
        </p:nvSpPr>
        <p:spPr>
          <a:xfrm>
            <a:off x="5034706" y="3930146"/>
            <a:ext cx="1080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100" b="1" dirty="0">
                <a:solidFill>
                  <a:schemeClr val="tx1">
                    <a:alpha val="34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ISP</a:t>
            </a:r>
            <a:endParaRPr lang="en-CA" sz="1400" b="1" dirty="0">
              <a:solidFill>
                <a:schemeClr val="tx1">
                  <a:alpha val="34000"/>
                </a:schemeClr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pic>
        <p:nvPicPr>
          <p:cNvPr id="13" name="Picture Placeholder 12" descr="A person standing in front of a computer&#10;&#10;Description automatically generated">
            <a:extLst>
              <a:ext uri="{FF2B5EF4-FFF2-40B4-BE49-F238E27FC236}">
                <a16:creationId xmlns:a16="http://schemas.microsoft.com/office/drawing/2014/main" id="{01E5DE1A-C67E-485C-AC76-8F203BBDE9E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6">
            <a:duotone>
              <a:prstClr val="black"/>
              <a:srgbClr val="0052A3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89" b="16889"/>
          <a:stretch/>
        </p:blipFill>
        <p:spPr>
          <a:xfrm>
            <a:off x="503999" y="341313"/>
            <a:ext cx="5805001" cy="2565687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8F4017A-A24C-41F1-90D0-EDBB8EDE0F7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CA" sz="2200" b="0" dirty="0">
                <a:latin typeface="Montserrat Medium" pitchFamily="2" charset="77"/>
              </a:rPr>
              <a:t>Always-On Restaurant with Failover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B90B84D-0E95-463A-AABA-44324596447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CA" dirty="0"/>
              <a:t>Learn more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E609174-CAF2-437A-AECE-38653F5BAC4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CA" sz="1400" dirty="0"/>
              <a:t>contact@hdwan.technology</a:t>
            </a:r>
          </a:p>
          <a:p>
            <a:r>
              <a:rPr lang="en-CA" sz="1400" dirty="0"/>
              <a:t>www. </a:t>
            </a:r>
            <a:r>
              <a:rPr lang="en-CA" sz="1400" dirty="0" err="1"/>
              <a:t>hdwan.technology</a:t>
            </a:r>
            <a:r>
              <a:rPr lang="en-CA" sz="1400" dirty="0"/>
              <a:t>/my-business/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968AC44F-3B7C-4476-AC66-0B111613652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3725" y="3670651"/>
            <a:ext cx="3240275" cy="3646349"/>
          </a:xfrm>
        </p:spPr>
        <p:txBody>
          <a:bodyPr/>
          <a:lstStyle/>
          <a:p>
            <a:r>
              <a:rPr lang="en-US" sz="1800" dirty="0">
                <a:solidFill>
                  <a:srgbClr val="DF4536"/>
                </a:solidFill>
                <a:latin typeface="+mj-lt"/>
                <a:ea typeface="Lato"/>
                <a:cs typeface="Lato"/>
              </a:rPr>
              <a:t>HD WAN™ is a solution for organizations that absolutely have to be online.</a:t>
            </a:r>
            <a:endParaRPr lang="en-US" sz="1800" dirty="0">
              <a:solidFill>
                <a:srgbClr val="DF4536"/>
              </a:solidFill>
              <a:latin typeface="+mj-lt"/>
            </a:endParaRPr>
          </a:p>
          <a:p>
            <a:pPr>
              <a:lnSpc>
                <a:spcPts val="1400"/>
              </a:lnSpc>
              <a:spcAft>
                <a:spcPts val="600"/>
              </a:spcAft>
            </a:pPr>
            <a:r>
              <a:rPr lang="en-US" dirty="0">
                <a:latin typeface="Roboto"/>
                <a:ea typeface="Roboto"/>
              </a:rPr>
              <a:t>Our newest product allows customers to combine their wireline connection with a wireless connection to give them an unbreakable connection to their cloud-based applications. </a:t>
            </a:r>
            <a:endParaRPr lang="en-US" dirty="0"/>
          </a:p>
          <a:p>
            <a:pPr>
              <a:lnSpc>
                <a:spcPts val="1400"/>
              </a:lnSpc>
              <a:spcAft>
                <a:spcPts val="600"/>
              </a:spcAft>
            </a:pPr>
            <a:r>
              <a:rPr lang="en-US" dirty="0">
                <a:latin typeface="Roboto"/>
                <a:ea typeface="Roboto"/>
              </a:rPr>
              <a:t>We now offer seamless LTE wireless back-up for a constant connection so you can focus on what truly matters - </a:t>
            </a:r>
            <a:r>
              <a:rPr lang="en-CA" b="1" dirty="0">
                <a:latin typeface="Roboto"/>
                <a:ea typeface="Roboto"/>
              </a:rPr>
              <a:t>serving your customers.</a:t>
            </a:r>
            <a:r>
              <a:rPr lang="en-US" b="1" dirty="0">
                <a:latin typeface="Roboto"/>
                <a:ea typeface="Roboto"/>
              </a:rPr>
              <a:t> </a:t>
            </a:r>
          </a:p>
          <a:p>
            <a:pPr>
              <a:spcAft>
                <a:spcPts val="600"/>
              </a:spcAft>
            </a:pPr>
            <a:r>
              <a:rPr lang="en-US" sz="1400" dirty="0">
                <a:solidFill>
                  <a:srgbClr val="DF4536"/>
                </a:solidFill>
                <a:latin typeface="Lato"/>
                <a:ea typeface="Lato"/>
                <a:cs typeface="Lato"/>
              </a:rPr>
              <a:t>Ask us how you can protect your business with our managed LTE back-up solution.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577BCADC-52DE-4345-9117-D67A6252DDC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157776" y="5201650"/>
            <a:ext cx="2367448" cy="1530350"/>
          </a:xfrm>
        </p:spPr>
        <p:txBody>
          <a:bodyPr/>
          <a:lstStyle/>
          <a:p>
            <a:pPr marL="0" indent="0">
              <a:lnSpc>
                <a:spcPct val="110000"/>
              </a:lnSpc>
              <a:spcBef>
                <a:spcPts val="300"/>
              </a:spcBef>
              <a:buNone/>
            </a:pPr>
            <a:r>
              <a:rPr lang="en-CA" dirty="0">
                <a:solidFill>
                  <a:srgbClr val="0052A3"/>
                </a:solidFill>
                <a:latin typeface="Roboto"/>
                <a:ea typeface="Roboto"/>
              </a:rPr>
              <a:t>Features Included</a:t>
            </a:r>
          </a:p>
          <a:p>
            <a:pPr>
              <a:lnSpc>
                <a:spcPct val="110000"/>
              </a:lnSpc>
              <a:spcBef>
                <a:spcPts val="300"/>
              </a:spcBef>
            </a:pPr>
            <a:r>
              <a:rPr lang="en-CA" dirty="0">
                <a:latin typeface="Roboto"/>
                <a:ea typeface="Roboto"/>
              </a:rPr>
              <a:t>Seamless transition from primary to standby connections.</a:t>
            </a:r>
            <a:endParaRPr lang="en-US" dirty="0">
              <a:latin typeface="Roboto"/>
              <a:ea typeface="Roboto"/>
            </a:endParaRPr>
          </a:p>
          <a:p>
            <a:pPr>
              <a:lnSpc>
                <a:spcPct val="110000"/>
              </a:lnSpc>
              <a:spcBef>
                <a:spcPts val="300"/>
              </a:spcBef>
            </a:pPr>
            <a:r>
              <a:rPr lang="en-CA" dirty="0">
                <a:latin typeface="Roboto"/>
                <a:ea typeface="Roboto"/>
              </a:rPr>
              <a:t>Throughput and usage caps to help you avoid overage charges.</a:t>
            </a:r>
          </a:p>
          <a:p>
            <a:pPr>
              <a:lnSpc>
                <a:spcPct val="110000"/>
              </a:lnSpc>
              <a:spcBef>
                <a:spcPts val="300"/>
              </a:spcBef>
            </a:pPr>
            <a:r>
              <a:rPr lang="en-CA" dirty="0">
                <a:latin typeface="Roboto"/>
                <a:ea typeface="Roboto"/>
              </a:rPr>
              <a:t>Bring your own links and we’ll do the management.</a:t>
            </a:r>
            <a:r>
              <a:rPr lang="en-US" dirty="0">
                <a:latin typeface="Roboto"/>
                <a:ea typeface="Roboto"/>
              </a:rPr>
              <a:t> </a:t>
            </a:r>
            <a:endParaRPr lang="en-US" dirty="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2200F11-453F-46D1-813B-9E0103EC7272}"/>
              </a:ext>
            </a:extLst>
          </p:cNvPr>
          <p:cNvCxnSpPr>
            <a:cxnSpLocks/>
          </p:cNvCxnSpPr>
          <p:nvPr/>
        </p:nvCxnSpPr>
        <p:spPr>
          <a:xfrm flipV="1">
            <a:off x="4984124" y="4188178"/>
            <a:ext cx="0" cy="183969"/>
          </a:xfrm>
          <a:prstGeom prst="line">
            <a:avLst/>
          </a:prstGeom>
          <a:ln w="41275">
            <a:solidFill>
              <a:srgbClr val="0052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FF9596F-C680-44DC-B286-42CCE2DD7F37}"/>
              </a:ext>
            </a:extLst>
          </p:cNvPr>
          <p:cNvCxnSpPr>
            <a:cxnSpLocks/>
          </p:cNvCxnSpPr>
          <p:nvPr/>
        </p:nvCxnSpPr>
        <p:spPr>
          <a:xfrm flipV="1">
            <a:off x="5434124" y="4189461"/>
            <a:ext cx="0" cy="125313"/>
          </a:xfrm>
          <a:prstGeom prst="line">
            <a:avLst/>
          </a:prstGeom>
          <a:ln w="41275">
            <a:solidFill>
              <a:srgbClr val="0052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BA48AB33-447B-4447-8FE3-F497C38B3B3B}"/>
              </a:ext>
            </a:extLst>
          </p:cNvPr>
          <p:cNvSpPr txBox="1"/>
          <p:nvPr/>
        </p:nvSpPr>
        <p:spPr>
          <a:xfrm>
            <a:off x="4680345" y="3476567"/>
            <a:ext cx="1080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100" b="1" dirty="0">
                <a:latin typeface="Roboto Black" panose="02000000000000000000" pitchFamily="2" charset="0"/>
                <a:ea typeface="Roboto Black" panose="02000000000000000000" pitchFamily="2" charset="0"/>
              </a:rPr>
              <a:t>Internet</a:t>
            </a:r>
            <a:endParaRPr lang="en-CA" sz="1400" b="1" dirty="0"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7C99779-AE54-45A3-A4E3-A9F890FC8F00}"/>
              </a:ext>
            </a:extLst>
          </p:cNvPr>
          <p:cNvCxnSpPr>
            <a:cxnSpLocks/>
          </p:cNvCxnSpPr>
          <p:nvPr/>
        </p:nvCxnSpPr>
        <p:spPr>
          <a:xfrm flipV="1">
            <a:off x="5234155" y="4372147"/>
            <a:ext cx="0" cy="288245"/>
          </a:xfrm>
          <a:prstGeom prst="line">
            <a:avLst/>
          </a:prstGeom>
          <a:ln w="41275">
            <a:solidFill>
              <a:srgbClr val="0052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Graphic 32">
            <a:extLst>
              <a:ext uri="{FF2B5EF4-FFF2-40B4-BE49-F238E27FC236}">
                <a16:creationId xmlns:a16="http://schemas.microsoft.com/office/drawing/2014/main" id="{E7638F8F-BEEA-4489-A4D7-58B0E6CADCE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861095" y="4281718"/>
            <a:ext cx="718501" cy="284166"/>
          </a:xfrm>
          <a:prstGeom prst="rect">
            <a:avLst/>
          </a:prstGeom>
        </p:spPr>
      </p:pic>
      <p:pic>
        <p:nvPicPr>
          <p:cNvPr id="34" name="Graphic 33">
            <a:extLst>
              <a:ext uri="{FF2B5EF4-FFF2-40B4-BE49-F238E27FC236}">
                <a16:creationId xmlns:a16="http://schemas.microsoft.com/office/drawing/2014/main" id="{51C738C8-5044-4E78-8EEC-029CDBFB265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839742" y="4503177"/>
            <a:ext cx="788823" cy="788823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BDDF586B-54B2-4440-9B4A-2BCC972973C4}"/>
              </a:ext>
            </a:extLst>
          </p:cNvPr>
          <p:cNvSpPr txBox="1"/>
          <p:nvPr/>
        </p:nvSpPr>
        <p:spPr>
          <a:xfrm>
            <a:off x="4284000" y="3930146"/>
            <a:ext cx="1080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100" b="1" dirty="0">
                <a:latin typeface="Roboto Black" panose="02000000000000000000" pitchFamily="2" charset="0"/>
                <a:ea typeface="Roboto Black" panose="02000000000000000000" pitchFamily="2" charset="0"/>
              </a:rPr>
              <a:t>ISP</a:t>
            </a:r>
            <a:endParaRPr lang="en-CA" sz="1400" b="1" dirty="0"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pic>
        <p:nvPicPr>
          <p:cNvPr id="35" name="Graphic 34">
            <a:extLst>
              <a:ext uri="{FF2B5EF4-FFF2-40B4-BE49-F238E27FC236}">
                <a16:creationId xmlns:a16="http://schemas.microsoft.com/office/drawing/2014/main" id="{889B666F-6F7A-4A8B-A8DE-EA6EC496F3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84000" y="3497563"/>
            <a:ext cx="1016529" cy="1016529"/>
          </a:xfrm>
          <a:prstGeom prst="rect">
            <a:avLst/>
          </a:prstGeom>
        </p:spPr>
      </p:pic>
      <p:pic>
        <p:nvPicPr>
          <p:cNvPr id="46" name="Graphic 45">
            <a:extLst>
              <a:ext uri="{FF2B5EF4-FFF2-40B4-BE49-F238E27FC236}">
                <a16:creationId xmlns:a16="http://schemas.microsoft.com/office/drawing/2014/main" id="{EFF4D502-C980-446D-9055-2058834C147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342492" y="3804423"/>
            <a:ext cx="419628" cy="419628"/>
          </a:xfrm>
          <a:prstGeom prst="rect">
            <a:avLst/>
          </a:prstGeom>
        </p:spPr>
      </p:pic>
      <p:sp>
        <p:nvSpPr>
          <p:cNvPr id="3" name="Parallelogram 2">
            <a:extLst>
              <a:ext uri="{FF2B5EF4-FFF2-40B4-BE49-F238E27FC236}">
                <a16:creationId xmlns:a16="http://schemas.microsoft.com/office/drawing/2014/main" id="{63FBB46E-D84E-054A-A5AC-C9A7E17303A9}"/>
              </a:ext>
            </a:extLst>
          </p:cNvPr>
          <p:cNvSpPr/>
          <p:nvPr/>
        </p:nvSpPr>
        <p:spPr>
          <a:xfrm rot="20866410">
            <a:off x="5085229" y="4440603"/>
            <a:ext cx="180000" cy="45719"/>
          </a:xfrm>
          <a:prstGeom prst="parallelogram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452986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HD WAN color scheme">
      <a:dk1>
        <a:srgbClr val="0052A3"/>
      </a:dk1>
      <a:lt1>
        <a:sysClr val="window" lastClr="FFFFFF"/>
      </a:lt1>
      <a:dk2>
        <a:srgbClr val="0052A3"/>
      </a:dk2>
      <a:lt2>
        <a:srgbClr val="FFFFFF"/>
      </a:lt2>
      <a:accent1>
        <a:srgbClr val="0052A3"/>
      </a:accent1>
      <a:accent2>
        <a:srgbClr val="DF4536"/>
      </a:accent2>
      <a:accent3>
        <a:srgbClr val="29C4A9"/>
      </a:accent3>
      <a:accent4>
        <a:srgbClr val="262626"/>
      </a:accent4>
      <a:accent5>
        <a:srgbClr val="7F7F7F"/>
      </a:accent5>
      <a:accent6>
        <a:srgbClr val="D8D8D8"/>
      </a:accent6>
      <a:hlink>
        <a:srgbClr val="DF4536"/>
      </a:hlink>
      <a:folHlink>
        <a:srgbClr val="FFDD71"/>
      </a:folHlink>
    </a:clrScheme>
    <a:fontScheme name="Custom 1">
      <a:majorFont>
        <a:latin typeface="Lato"/>
        <a:ea typeface=""/>
        <a:cs typeface=""/>
      </a:majorFont>
      <a:minorFont>
        <a:latin typeface="Robo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4EC8BE1696E384083CD82FE01514BD2" ma:contentTypeVersion="13" ma:contentTypeDescription="Create a new document." ma:contentTypeScope="" ma:versionID="8ca8d41c2bbf8bca55a2913c46829a0d">
  <xsd:schema xmlns:xsd="http://www.w3.org/2001/XMLSchema" xmlns:xs="http://www.w3.org/2001/XMLSchema" xmlns:p="http://schemas.microsoft.com/office/2006/metadata/properties" xmlns:ns2="47d4a365-9032-410d-9a73-1ce837efe92c" xmlns:ns3="6aaec001-dbc8-4496-86a9-6105b0231b67" targetNamespace="http://schemas.microsoft.com/office/2006/metadata/properties" ma:root="true" ma:fieldsID="0e1e00e4608b1094da26624b828602b9" ns2:_="" ns3:_="">
    <xsd:import namespace="47d4a365-9032-410d-9a73-1ce837efe92c"/>
    <xsd:import namespace="6aaec001-dbc8-4496-86a9-6105b0231b6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d4a365-9032-410d-9a73-1ce837efe92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aec001-dbc8-4496-86a9-6105b0231b6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E299884-DA3E-4863-9459-178C793B32F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E4229C3-C6C0-455C-BE44-D34ADDCCDF3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7d4a365-9032-410d-9a73-1ce837efe92c"/>
    <ds:schemaRef ds:uri="6aaec001-dbc8-4496-86a9-6105b0231b6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5F98722-B2FA-4D17-9505-C3484630EC92}">
  <ds:schemaRefs>
    <ds:schemaRef ds:uri="http://purl.org/dc/dcmitype/"/>
    <ds:schemaRef ds:uri="http://purl.org/dc/terms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6aaec001-dbc8-4496-86a9-6105b0231b67"/>
    <ds:schemaRef ds:uri="47d4a365-9032-410d-9a73-1ce837efe92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4230</TotalTime>
  <Words>132</Words>
  <Application>Microsoft Office PowerPoint</Application>
  <PresentationFormat>Letter Paper (8.5x11 in)</PresentationFormat>
  <Paragraphs>15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Roboto Light</vt:lpstr>
      <vt:lpstr>Lato</vt:lpstr>
      <vt:lpstr>Roboto Black</vt:lpstr>
      <vt:lpstr>Montserrat Medium</vt:lpstr>
      <vt:lpstr>Roboto</vt:lpstr>
      <vt:lpstr>Calibri</vt:lpstr>
      <vt:lpstr>Arial</vt:lpstr>
      <vt:lpstr>Wingdings</vt:lpstr>
      <vt:lpstr>Custom Design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Jaime Quintana</dc:creator>
  <cp:lastModifiedBy>Vincent Pham</cp:lastModifiedBy>
  <cp:revision>35</cp:revision>
  <cp:lastPrinted>2019-11-27T20:39:40Z</cp:lastPrinted>
  <dcterms:created xsi:type="dcterms:W3CDTF">2019-01-14T19:22:37Z</dcterms:created>
  <dcterms:modified xsi:type="dcterms:W3CDTF">2021-08-05T19:25:28Z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0x01010034EC8BE1696E384083CD82FE01514BD2</vt:lpwstr>
  </property>
</Properties>
</file>