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4"/>
  </p:sldMasterIdLst>
  <p:notesMasterIdLst>
    <p:notesMasterId r:id="rId6"/>
  </p:notesMasterIdLst>
  <p:handoutMasterIdLst>
    <p:handoutMasterId r:id="rId7"/>
  </p:handoutMasterIdLst>
  <p:sldIdLst>
    <p:sldId id="257" r:id="rId5"/>
  </p:sldIdLst>
  <p:sldSz cx="6858000" cy="9144000" type="letter"/>
  <p:notesSz cx="7010400" cy="9296400"/>
  <p:embeddedFontLst>
    <p:embeddedFont>
      <p:font typeface="Calibri" panose="020F0502020204030204" pitchFamily="34" charset="0"/>
      <p:regular r:id="rId8"/>
      <p:bold r:id="rId9"/>
      <p:italic r:id="rId10"/>
      <p:boldItalic r:id="rId11"/>
    </p:embeddedFont>
    <p:embeddedFont>
      <p:font typeface="Lato" panose="020B0604020202020204" charset="0"/>
      <p:regular r:id="rId12"/>
      <p:bold r:id="rId13"/>
      <p:italic r:id="rId14"/>
      <p:boldItalic r:id="rId15"/>
    </p:embeddedFont>
    <p:embeddedFont>
      <p:font typeface="Montserrat Medium" panose="00000600000000000000" pitchFamily="2" charset="0"/>
      <p:regular r:id="rId16"/>
      <p:italic r:id="rId17"/>
    </p:embeddedFont>
    <p:embeddedFont>
      <p:font typeface="Roboto Black" panose="02000000000000000000" pitchFamily="2" charset="0"/>
      <p:bold r:id="rId18"/>
      <p:boldItalic r:id="rId19"/>
    </p:embeddedFont>
    <p:embeddedFont>
      <p:font typeface="Roboto Light" panose="02000000000000000000" pitchFamily="2"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A3"/>
    <a:srgbClr val="DF4536"/>
    <a:srgbClr val="EE3968"/>
    <a:srgbClr val="AA509F"/>
    <a:srgbClr val="D9E33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86" d="100"/>
          <a:sy n="86" d="100"/>
        </p:scale>
        <p:origin x="2868" y="108"/>
      </p:cViewPr>
      <p:guideLst>
        <p:guide orient="horz" pos="2880"/>
        <p:guide pos="2160"/>
      </p:guideLst>
    </p:cSldViewPr>
  </p:slideViewPr>
  <p:notesTextViewPr>
    <p:cViewPr>
      <p:scale>
        <a:sx n="1" d="1"/>
        <a:sy n="1" d="1"/>
      </p:scale>
      <p:origin x="0" y="0"/>
    </p:cViewPr>
  </p:notesTextViewPr>
  <p:notesViewPr>
    <p:cSldViewPr>
      <p:cViewPr varScale="1">
        <p:scale>
          <a:sx n="69" d="100"/>
          <a:sy n="69" d="100"/>
        </p:scale>
        <p:origin x="1680" y="5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font" Target="fonts/font16.fntdata"/><Relationship Id="rId28" Type="http://schemas.microsoft.com/office/2016/11/relationships/changesInfo" Target="changesInfos/changesInfo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Pham" userId="efe462f4-0591-4d05-ac9b-43d18cf49686" providerId="ADAL" clId="{DA03A3D6-FF2C-4770-953C-99094ECA7A07}"/>
    <pc:docChg chg="modSld">
      <pc:chgData name="Vincent Pham" userId="efe462f4-0591-4d05-ac9b-43d18cf49686" providerId="ADAL" clId="{DA03A3D6-FF2C-4770-953C-99094ECA7A07}" dt="2021-08-05T19:19:59.359" v="1" actId="16037"/>
      <pc:docMkLst>
        <pc:docMk/>
      </pc:docMkLst>
      <pc:sldChg chg="modSp">
        <pc:chgData name="Vincent Pham" userId="efe462f4-0591-4d05-ac9b-43d18cf49686" providerId="ADAL" clId="{DA03A3D6-FF2C-4770-953C-99094ECA7A07}" dt="2021-08-05T19:19:59.359" v="1" actId="16037"/>
        <pc:sldMkLst>
          <pc:docMk/>
          <pc:sldMk cId="1002452986" sldId="257"/>
        </pc:sldMkLst>
        <pc:spChg chg="mod">
          <ac:chgData name="Vincent Pham" userId="efe462f4-0591-4d05-ac9b-43d18cf49686" providerId="ADAL" clId="{DA03A3D6-FF2C-4770-953C-99094ECA7A07}" dt="2021-08-05T19:19:59.359" v="1" actId="16037"/>
          <ac:spMkLst>
            <pc:docMk/>
            <pc:sldMk cId="1002452986" sldId="257"/>
            <ac:spMk id="4" creationId="{AA5738B0-9012-4247-8199-5E76C0C9AAD7}"/>
          </ac:spMkLst>
        </pc:spChg>
      </pc:sldChg>
    </pc:docChg>
  </pc:docChgLst>
  <pc:docChgLst>
    <pc:chgData name=" " userId="f52b5770-6a1a-4699-853d-a6f87f0315a2" providerId="ADAL" clId="{7C4352A3-A67D-1E40-A057-9B029347DD22}"/>
    <pc:docChg chg="undo custSel modSld modMainMaster">
      <pc:chgData name=" " userId="f52b5770-6a1a-4699-853d-a6f87f0315a2" providerId="ADAL" clId="{7C4352A3-A67D-1E40-A057-9B029347DD22}" dt="2021-07-21T17:22:43.503" v="243" actId="13822"/>
      <pc:docMkLst>
        <pc:docMk/>
      </pc:docMkLst>
      <pc:sldChg chg="addSp modSp setBg">
        <pc:chgData name=" " userId="f52b5770-6a1a-4699-853d-a6f87f0315a2" providerId="ADAL" clId="{7C4352A3-A67D-1E40-A057-9B029347DD22}" dt="2021-07-21T17:22:43.503" v="243" actId="13822"/>
        <pc:sldMkLst>
          <pc:docMk/>
          <pc:sldMk cId="1002452986" sldId="257"/>
        </pc:sldMkLst>
        <pc:spChg chg="add mod">
          <ac:chgData name=" " userId="f52b5770-6a1a-4699-853d-a6f87f0315a2" providerId="ADAL" clId="{7C4352A3-A67D-1E40-A057-9B029347DD22}" dt="2021-07-21T17:20:32.691" v="136" actId="207"/>
          <ac:spMkLst>
            <pc:docMk/>
            <pc:sldMk cId="1002452986" sldId="257"/>
            <ac:spMk id="2" creationId="{CF4C348B-FBBD-B640-91D1-60680517F367}"/>
          </ac:spMkLst>
        </pc:spChg>
        <pc:spChg chg="mod">
          <ac:chgData name=" " userId="f52b5770-6a1a-4699-853d-a6f87f0315a2" providerId="ADAL" clId="{7C4352A3-A67D-1E40-A057-9B029347DD22}" dt="2021-07-21T17:12:06.871" v="12" actId="207"/>
          <ac:spMkLst>
            <pc:docMk/>
            <pc:sldMk cId="1002452986" sldId="257"/>
            <ac:spMk id="4" creationId="{AA5738B0-9012-4247-8199-5E76C0C9AAD7}"/>
          </ac:spMkLst>
        </pc:spChg>
        <pc:spChg chg="mod">
          <ac:chgData name=" " userId="f52b5770-6a1a-4699-853d-a6f87f0315a2" providerId="ADAL" clId="{7C4352A3-A67D-1E40-A057-9B029347DD22}" dt="2021-07-21T17:13:36.246" v="54" actId="207"/>
          <ac:spMkLst>
            <pc:docMk/>
            <pc:sldMk cId="1002452986" sldId="257"/>
            <ac:spMk id="6" creationId="{C7686BBF-74B2-4571-B48F-721FA22C1DC0}"/>
          </ac:spMkLst>
        </pc:spChg>
        <pc:spChg chg="mod">
          <ac:chgData name=" " userId="f52b5770-6a1a-4699-853d-a6f87f0315a2" providerId="ADAL" clId="{7C4352A3-A67D-1E40-A057-9B029347DD22}" dt="2021-07-21T17:13:28.828" v="53" actId="255"/>
          <ac:spMkLst>
            <pc:docMk/>
            <pc:sldMk cId="1002452986" sldId="257"/>
            <ac:spMk id="7" creationId="{7639D916-270E-4F80-AF7F-CC353E5E01D5}"/>
          </ac:spMkLst>
        </pc:spChg>
        <pc:spChg chg="mod">
          <ac:chgData name=" " userId="f52b5770-6a1a-4699-853d-a6f87f0315a2" providerId="ADAL" clId="{7C4352A3-A67D-1E40-A057-9B029347DD22}" dt="2021-07-21T17:14:03.032" v="62" actId="113"/>
          <ac:spMkLst>
            <pc:docMk/>
            <pc:sldMk cId="1002452986" sldId="257"/>
            <ac:spMk id="8" creationId="{5F33573C-6048-4E79-A546-F8CC315C58FF}"/>
          </ac:spMkLst>
        </pc:spChg>
        <pc:picChg chg="mod modCrop">
          <ac:chgData name=" " userId="f52b5770-6a1a-4699-853d-a6f87f0315a2" providerId="ADAL" clId="{7C4352A3-A67D-1E40-A057-9B029347DD22}" dt="2021-07-21T17:22:43.503" v="243" actId="13822"/>
          <ac:picMkLst>
            <pc:docMk/>
            <pc:sldMk cId="1002452986" sldId="257"/>
            <ac:picMk id="15" creationId="{47320CBF-5618-465D-8798-A883D46007E4}"/>
          </ac:picMkLst>
        </pc:picChg>
        <pc:picChg chg="mod">
          <ac:chgData name=" " userId="f52b5770-6a1a-4699-853d-a6f87f0315a2" providerId="ADAL" clId="{7C4352A3-A67D-1E40-A057-9B029347DD22}" dt="2021-07-21T17:22:25.708" v="242" actId="1036"/>
          <ac:picMkLst>
            <pc:docMk/>
            <pc:sldMk cId="1002452986" sldId="257"/>
            <ac:picMk id="18" creationId="{398F76AF-A17E-4131-B61A-F93D77713D73}"/>
          </ac:picMkLst>
        </pc:picChg>
        <pc:picChg chg="mod">
          <ac:chgData name=" " userId="f52b5770-6a1a-4699-853d-a6f87f0315a2" providerId="ADAL" clId="{7C4352A3-A67D-1E40-A057-9B029347DD22}" dt="2021-07-21T17:19:49.938" v="128" actId="208"/>
          <ac:picMkLst>
            <pc:docMk/>
            <pc:sldMk cId="1002452986" sldId="257"/>
            <ac:picMk id="19" creationId="{BD83FDE9-C888-4032-86A1-343C7029581C}"/>
          </ac:picMkLst>
        </pc:picChg>
        <pc:picChg chg="mod">
          <ac:chgData name=" " userId="f52b5770-6a1a-4699-853d-a6f87f0315a2" providerId="ADAL" clId="{7C4352A3-A67D-1E40-A057-9B029347DD22}" dt="2021-07-21T17:22:17.452" v="227" actId="1038"/>
          <ac:picMkLst>
            <pc:docMk/>
            <pc:sldMk cId="1002452986" sldId="257"/>
            <ac:picMk id="21" creationId="{776F1573-DF4D-41DB-9593-4447611F164B}"/>
          </ac:picMkLst>
        </pc:picChg>
        <pc:picChg chg="mod">
          <ac:chgData name=" " userId="f52b5770-6a1a-4699-853d-a6f87f0315a2" providerId="ADAL" clId="{7C4352A3-A67D-1E40-A057-9B029347DD22}" dt="2021-07-21T17:22:09.244" v="212" actId="1038"/>
          <ac:picMkLst>
            <pc:docMk/>
            <pc:sldMk cId="1002452986" sldId="257"/>
            <ac:picMk id="22" creationId="{0F85B22F-0932-4C5E-A8A5-E78B705C36DC}"/>
          </ac:picMkLst>
        </pc:picChg>
        <pc:cxnChg chg="mod">
          <ac:chgData name=" " userId="f52b5770-6a1a-4699-853d-a6f87f0315a2" providerId="ADAL" clId="{7C4352A3-A67D-1E40-A057-9B029347DD22}" dt="2021-07-21T17:21:57.858" v="195" actId="208"/>
          <ac:cxnSpMkLst>
            <pc:docMk/>
            <pc:sldMk cId="1002452986" sldId="257"/>
            <ac:cxnSpMk id="27" creationId="{BE70116D-BE39-4F87-8CC9-327D810142C1}"/>
          </ac:cxnSpMkLst>
        </pc:cxnChg>
        <pc:cxnChg chg="mod">
          <ac:chgData name=" " userId="f52b5770-6a1a-4699-853d-a6f87f0315a2" providerId="ADAL" clId="{7C4352A3-A67D-1E40-A057-9B029347DD22}" dt="2021-07-21T17:21:48.402" v="193" actId="208"/>
          <ac:cxnSpMkLst>
            <pc:docMk/>
            <pc:sldMk cId="1002452986" sldId="257"/>
            <ac:cxnSpMk id="28" creationId="{F4507233-95A9-4B16-A720-606F6B948735}"/>
          </ac:cxnSpMkLst>
        </pc:cxnChg>
        <pc:cxnChg chg="mod">
          <ac:chgData name=" " userId="f52b5770-6a1a-4699-853d-a6f87f0315a2" providerId="ADAL" clId="{7C4352A3-A67D-1E40-A057-9B029347DD22}" dt="2021-07-21T17:21:50.996" v="194" actId="208"/>
          <ac:cxnSpMkLst>
            <pc:docMk/>
            <pc:sldMk cId="1002452986" sldId="257"/>
            <ac:cxnSpMk id="30" creationId="{8D3E604C-CB07-4BA0-BCBF-0814453B96D9}"/>
          </ac:cxnSpMkLst>
        </pc:cxnChg>
        <pc:cxnChg chg="mod">
          <ac:chgData name=" " userId="f52b5770-6a1a-4699-853d-a6f87f0315a2" providerId="ADAL" clId="{7C4352A3-A67D-1E40-A057-9B029347DD22}" dt="2021-07-21T17:21:42.956" v="191" actId="208"/>
          <ac:cxnSpMkLst>
            <pc:docMk/>
            <pc:sldMk cId="1002452986" sldId="257"/>
            <ac:cxnSpMk id="31" creationId="{584D68C2-3CD3-4574-BE2D-B20859B2073F}"/>
          </ac:cxnSpMkLst>
        </pc:cxnChg>
        <pc:cxnChg chg="mod">
          <ac:chgData name=" " userId="f52b5770-6a1a-4699-853d-a6f87f0315a2" providerId="ADAL" clId="{7C4352A3-A67D-1E40-A057-9B029347DD22}" dt="2021-07-21T17:21:45.590" v="192" actId="208"/>
          <ac:cxnSpMkLst>
            <pc:docMk/>
            <pc:sldMk cId="1002452986" sldId="257"/>
            <ac:cxnSpMk id="33" creationId="{5B5708CE-9234-4833-A378-635BC40CEA74}"/>
          </ac:cxnSpMkLst>
        </pc:cxnChg>
      </pc:sldChg>
      <pc:sldMasterChg chg="modSldLayout">
        <pc:chgData name=" " userId="f52b5770-6a1a-4699-853d-a6f87f0315a2" providerId="ADAL" clId="{7C4352A3-A67D-1E40-A057-9B029347DD22}" dt="2021-07-21T17:11:49.756" v="11" actId="12"/>
        <pc:sldMasterMkLst>
          <pc:docMk/>
          <pc:sldMasterMk cId="4150482175" sldId="2147483686"/>
        </pc:sldMasterMkLst>
        <pc:sldLayoutChg chg="addSp delSp modSp">
          <pc:chgData name=" " userId="f52b5770-6a1a-4699-853d-a6f87f0315a2" providerId="ADAL" clId="{7C4352A3-A67D-1E40-A057-9B029347DD22}" dt="2021-07-21T17:11:49.756" v="11" actId="12"/>
          <pc:sldLayoutMkLst>
            <pc:docMk/>
            <pc:sldMasterMk cId="4150482175" sldId="2147483686"/>
            <pc:sldLayoutMk cId="2851468193" sldId="2147483708"/>
          </pc:sldLayoutMkLst>
          <pc:spChg chg="mod">
            <ac:chgData name=" " userId="f52b5770-6a1a-4699-853d-a6f87f0315a2" providerId="ADAL" clId="{7C4352A3-A67D-1E40-A057-9B029347DD22}" dt="2021-07-21T17:11:33.227" v="10" actId="207"/>
            <ac:spMkLst>
              <pc:docMk/>
              <pc:sldMasterMk cId="4150482175" sldId="2147483686"/>
              <pc:sldLayoutMk cId="2851468193" sldId="2147483708"/>
              <ac:spMk id="5" creationId="{A1C03FBC-9B74-464F-BA10-C16C27A03E0F}"/>
            </ac:spMkLst>
          </pc:spChg>
          <pc:spChg chg="mod">
            <ac:chgData name=" " userId="f52b5770-6a1a-4699-853d-a6f87f0315a2" providerId="ADAL" clId="{7C4352A3-A67D-1E40-A057-9B029347DD22}" dt="2021-07-21T17:11:49.756" v="11" actId="12"/>
            <ac:spMkLst>
              <pc:docMk/>
              <pc:sldMasterMk cId="4150482175" sldId="2147483686"/>
              <pc:sldLayoutMk cId="2851468193" sldId="2147483708"/>
              <ac:spMk id="6" creationId="{0337317B-5230-4439-82F3-5384DECD98C4}"/>
            </ac:spMkLst>
          </pc:spChg>
          <pc:spChg chg="mod">
            <ac:chgData name=" " userId="f52b5770-6a1a-4699-853d-a6f87f0315a2" providerId="ADAL" clId="{7C4352A3-A67D-1E40-A057-9B029347DD22}" dt="2021-07-21T17:10:07.473" v="0" actId="207"/>
            <ac:spMkLst>
              <pc:docMk/>
              <pc:sldMasterMk cId="4150482175" sldId="2147483686"/>
              <pc:sldLayoutMk cId="2851468193" sldId="2147483708"/>
              <ac:spMk id="9" creationId="{8338BC4D-11AC-4928-BD70-BAC454E00F78}"/>
            </ac:spMkLst>
          </pc:spChg>
          <pc:spChg chg="mod">
            <ac:chgData name=" " userId="f52b5770-6a1a-4699-853d-a6f87f0315a2" providerId="ADAL" clId="{7C4352A3-A67D-1E40-A057-9B029347DD22}" dt="2021-07-21T17:10:15.528" v="1" actId="207"/>
            <ac:spMkLst>
              <pc:docMk/>
              <pc:sldMasterMk cId="4150482175" sldId="2147483686"/>
              <pc:sldLayoutMk cId="2851468193" sldId="2147483708"/>
              <ac:spMk id="20" creationId="{82B12D96-1263-4D3E-B47E-2D1BAFC86396}"/>
            </ac:spMkLst>
          </pc:spChg>
          <pc:picChg chg="add mod">
            <ac:chgData name=" " userId="f52b5770-6a1a-4699-853d-a6f87f0315a2" providerId="ADAL" clId="{7C4352A3-A67D-1E40-A057-9B029347DD22}" dt="2021-07-21T17:11:04.902" v="9" actId="1035"/>
            <ac:picMkLst>
              <pc:docMk/>
              <pc:sldMasterMk cId="4150482175" sldId="2147483686"/>
              <pc:sldLayoutMk cId="2851468193" sldId="2147483708"/>
              <ac:picMk id="4" creationId="{1F55A852-3752-8F42-A827-E7BE088B7F0E}"/>
            </ac:picMkLst>
          </pc:picChg>
          <pc:picChg chg="del">
            <ac:chgData name=" " userId="f52b5770-6a1a-4699-853d-a6f87f0315a2" providerId="ADAL" clId="{7C4352A3-A67D-1E40-A057-9B029347DD22}" dt="2021-07-21T17:11:01.831" v="7" actId="478"/>
            <ac:picMkLst>
              <pc:docMk/>
              <pc:sldMasterMk cId="4150482175" sldId="2147483686"/>
              <pc:sldLayoutMk cId="2851468193" sldId="2147483708"/>
              <ac:picMk id="11" creationId="{DF2817DD-4B47-4DE5-BA3A-B48ABE49328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978FD7-BB86-455B-8533-B452BD464E3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FDE73EFE-4995-464D-A1C3-542D60A1D9B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11F59A-840C-4AE7-AF1D-B1625ABD8287}" type="datetimeFigureOut">
              <a:rPr lang="en-CA" smtClean="0"/>
              <a:t>2021-08-05</a:t>
            </a:fld>
            <a:endParaRPr lang="en-CA"/>
          </a:p>
        </p:txBody>
      </p:sp>
      <p:sp>
        <p:nvSpPr>
          <p:cNvPr id="4" name="Footer Placeholder 3">
            <a:extLst>
              <a:ext uri="{FF2B5EF4-FFF2-40B4-BE49-F238E27FC236}">
                <a16:creationId xmlns:a16="http://schemas.microsoft.com/office/drawing/2014/main" id="{215F0A5B-2EF5-4124-BC30-316CC5B1420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976A977F-C926-41E8-BDE8-666BF448C6C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E0A11A-67CB-4B56-853C-0C940E2DAFE7}" type="slidenum">
              <a:rPr lang="en-CA" smtClean="0"/>
              <a:t>‹#›</a:t>
            </a:fld>
            <a:endParaRPr lang="en-CA"/>
          </a:p>
        </p:txBody>
      </p:sp>
    </p:spTree>
    <p:extLst>
      <p:ext uri="{BB962C8B-B14F-4D97-AF65-F5344CB8AC3E}">
        <p14:creationId xmlns:p14="http://schemas.microsoft.com/office/powerpoint/2010/main" val="2797565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24ADC4-D522-4126-8D4A-E5D62CF8B4BB}" type="datetimeFigureOut">
              <a:rPr lang="en-CA" smtClean="0"/>
              <a:t>2021-08-05</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FB7D1C-16A3-488A-8F53-7B89DB5F5659}" type="slidenum">
              <a:rPr lang="en-CA" smtClean="0"/>
              <a:t>‹#›</a:t>
            </a:fld>
            <a:endParaRPr lang="en-CA"/>
          </a:p>
        </p:txBody>
      </p:sp>
    </p:spTree>
    <p:extLst>
      <p:ext uri="{BB962C8B-B14F-4D97-AF65-F5344CB8AC3E}">
        <p14:creationId xmlns:p14="http://schemas.microsoft.com/office/powerpoint/2010/main" val="138971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38BC4D-11AC-4928-BD70-BAC454E00F78}"/>
              </a:ext>
            </a:extLst>
          </p:cNvPr>
          <p:cNvSpPr/>
          <p:nvPr userDrawn="1"/>
        </p:nvSpPr>
        <p:spPr>
          <a:xfrm>
            <a:off x="0" y="7542000"/>
            <a:ext cx="4329000" cy="160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icture Placeholder 14">
            <a:extLst>
              <a:ext uri="{FF2B5EF4-FFF2-40B4-BE49-F238E27FC236}">
                <a16:creationId xmlns:a16="http://schemas.microsoft.com/office/drawing/2014/main" id="{DA5EC4C9-DAA9-47C3-9B51-FDC51325C06A}"/>
              </a:ext>
            </a:extLst>
          </p:cNvPr>
          <p:cNvSpPr>
            <a:spLocks noGrp="1"/>
          </p:cNvSpPr>
          <p:nvPr>
            <p:ph type="pic" sz="quarter" idx="11"/>
          </p:nvPr>
        </p:nvSpPr>
        <p:spPr>
          <a:xfrm>
            <a:off x="504000" y="341313"/>
            <a:ext cx="5805001" cy="2565687"/>
          </a:xfrm>
          <a:effectLst>
            <a:innerShdw blurRad="114300">
              <a:schemeClr val="accent2"/>
            </a:innerShdw>
          </a:effectLst>
        </p:spPr>
        <p:txBody>
          <a:bodyPr/>
          <a:lstStyle/>
          <a:p>
            <a:endParaRPr lang="en-CA" dirty="0"/>
          </a:p>
        </p:txBody>
      </p:sp>
      <p:pic>
        <p:nvPicPr>
          <p:cNvPr id="11" name="Graphic 10">
            <a:extLst>
              <a:ext uri="{FF2B5EF4-FFF2-40B4-BE49-F238E27FC236}">
                <a16:creationId xmlns:a16="http://schemas.microsoft.com/office/drawing/2014/main" id="{DF2817DD-4B47-4DE5-BA3A-B48ABE4932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4000" y="7887848"/>
            <a:ext cx="1575000" cy="745161"/>
          </a:xfrm>
          <a:prstGeom prst="rect">
            <a:avLst/>
          </a:prstGeom>
        </p:spPr>
      </p:pic>
      <p:sp>
        <p:nvSpPr>
          <p:cNvPr id="5" name="Text Placeholder 4">
            <a:extLst>
              <a:ext uri="{FF2B5EF4-FFF2-40B4-BE49-F238E27FC236}">
                <a16:creationId xmlns:a16="http://schemas.microsoft.com/office/drawing/2014/main" id="{A1C03FBC-9B74-464F-BA10-C16C27A03E0F}"/>
              </a:ext>
            </a:extLst>
          </p:cNvPr>
          <p:cNvSpPr>
            <a:spLocks noGrp="1"/>
          </p:cNvSpPr>
          <p:nvPr>
            <p:ph type="body" sz="quarter" idx="10"/>
          </p:nvPr>
        </p:nvSpPr>
        <p:spPr>
          <a:xfrm>
            <a:off x="631012" y="1467000"/>
            <a:ext cx="2617988" cy="1889236"/>
          </a:xfrm>
          <a:solidFill>
            <a:schemeClr val="accent3"/>
          </a:solidFill>
          <a:ln>
            <a:noFill/>
          </a:ln>
          <a:effectLst>
            <a:outerShdw blurRad="304800" dist="114300" dir="5400000" algn="t" rotWithShape="0">
              <a:prstClr val="black">
                <a:alpha val="40000"/>
              </a:prstClr>
            </a:outerShdw>
          </a:effectLst>
        </p:spPr>
        <p:txBody>
          <a:bodyPr lIns="360000" tIns="360000" rIns="360000" bIns="360000" anchor="ctr" anchorCtr="0"/>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a:t>
            </a:r>
            <a:endParaRPr lang="en-CA" dirty="0"/>
          </a:p>
        </p:txBody>
      </p:sp>
      <p:sp>
        <p:nvSpPr>
          <p:cNvPr id="20" name="Text Placeholder 19">
            <a:extLst>
              <a:ext uri="{FF2B5EF4-FFF2-40B4-BE49-F238E27FC236}">
                <a16:creationId xmlns:a16="http://schemas.microsoft.com/office/drawing/2014/main" id="{82B12D96-1263-4D3E-B47E-2D1BAFC86396}"/>
              </a:ext>
            </a:extLst>
          </p:cNvPr>
          <p:cNvSpPr>
            <a:spLocks noGrp="1"/>
          </p:cNvSpPr>
          <p:nvPr>
            <p:ph type="body" sz="quarter" idx="12" hasCustomPrompt="1"/>
          </p:nvPr>
        </p:nvSpPr>
        <p:spPr>
          <a:xfrm>
            <a:off x="593725" y="7812587"/>
            <a:ext cx="3375025" cy="270000"/>
          </a:xfrm>
        </p:spPr>
        <p:txBody>
          <a:bodyPr/>
          <a:lstStyle>
            <a:lvl1pPr marL="0" indent="0">
              <a:buNone/>
              <a:defRPr sz="1400" b="0">
                <a:solidFill>
                  <a:schemeClr val="accent3"/>
                </a:solidFill>
              </a:defRPr>
            </a:lvl1pPr>
          </a:lstStyle>
          <a:p>
            <a:pPr lvl="0"/>
            <a:r>
              <a:rPr lang="en-US" dirty="0"/>
              <a:t>Contact</a:t>
            </a:r>
          </a:p>
        </p:txBody>
      </p:sp>
      <p:sp>
        <p:nvSpPr>
          <p:cNvPr id="22" name="Text Placeholder 21">
            <a:extLst>
              <a:ext uri="{FF2B5EF4-FFF2-40B4-BE49-F238E27FC236}">
                <a16:creationId xmlns:a16="http://schemas.microsoft.com/office/drawing/2014/main" id="{FF7659E9-75B4-4DBE-BC31-4D8754F59188}"/>
              </a:ext>
            </a:extLst>
          </p:cNvPr>
          <p:cNvSpPr>
            <a:spLocks noGrp="1"/>
          </p:cNvSpPr>
          <p:nvPr>
            <p:ph type="body" sz="quarter" idx="13" hasCustomPrompt="1"/>
          </p:nvPr>
        </p:nvSpPr>
        <p:spPr>
          <a:xfrm>
            <a:off x="593725" y="8081824"/>
            <a:ext cx="3375025" cy="810175"/>
          </a:xfrm>
        </p:spPr>
        <p:txBody>
          <a:bodyPr/>
          <a:lstStyle>
            <a:lvl1pPr marL="0" indent="0">
              <a:buNone/>
              <a:defRPr sz="1600" b="1">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CA" dirty="0"/>
              <a:t>Name </a:t>
            </a:r>
            <a:r>
              <a:rPr lang="en-CA" dirty="0" err="1"/>
              <a:t>LastName</a:t>
            </a:r>
            <a:endParaRPr lang="en-CA" dirty="0"/>
          </a:p>
        </p:txBody>
      </p:sp>
      <p:sp>
        <p:nvSpPr>
          <p:cNvPr id="8" name="Text Placeholder 10">
            <a:extLst>
              <a:ext uri="{FF2B5EF4-FFF2-40B4-BE49-F238E27FC236}">
                <a16:creationId xmlns:a16="http://schemas.microsoft.com/office/drawing/2014/main" id="{2AD9C4CF-425E-453E-B6A6-EDAC38F0961D}"/>
              </a:ext>
            </a:extLst>
          </p:cNvPr>
          <p:cNvSpPr>
            <a:spLocks noGrp="1"/>
          </p:cNvSpPr>
          <p:nvPr>
            <p:ph type="body" sz="quarter" idx="15" hasCustomPrompt="1"/>
          </p:nvPr>
        </p:nvSpPr>
        <p:spPr>
          <a:xfrm>
            <a:off x="593725" y="3670651"/>
            <a:ext cx="5715276" cy="3646349"/>
          </a:xfrm>
        </p:spPr>
        <p:txBody>
          <a:bodyPr numCol="2" spcCol="180000"/>
          <a:lstStyle>
            <a:lvl1pPr marL="0" indent="0">
              <a:lnSpc>
                <a:spcPct val="100000"/>
              </a:lnSpc>
              <a:buNone/>
              <a:defRPr lang="en-CA" sz="1100" b="0"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Fusce</a:t>
            </a:r>
            <a:r>
              <a:rPr lang="en-CA" b="0" i="0" dirty="0">
                <a:solidFill>
                  <a:srgbClr val="000000"/>
                </a:solidFill>
                <a:effectLst/>
                <a:latin typeface="Roboto Light" panose="020B0606030504020204" pitchFamily="34" charset="0"/>
              </a:rPr>
              <a:t> fermentum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ex,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lacinia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suscipit</a:t>
            </a:r>
            <a:r>
              <a:rPr lang="en-CA" b="0" i="0" dirty="0">
                <a:solidFill>
                  <a:srgbClr val="000000"/>
                </a:solidFill>
                <a:effectLst/>
                <a:latin typeface="Roboto Light" panose="020B0606030504020204" pitchFamily="34" charset="0"/>
              </a:rPr>
              <a:t> vel. 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condimentum</a:t>
            </a:r>
            <a:r>
              <a:rPr lang="en-CA" b="0" i="0" dirty="0">
                <a:solidFill>
                  <a:srgbClr val="000000"/>
                </a:solidFill>
                <a:effectLst/>
                <a:latin typeface="Roboto Light" panose="020B0606030504020204" pitchFamily="34" charset="0"/>
              </a:rPr>
              <a:t> ac.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pretium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sem</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sodales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semper ac.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bibendum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neque</a:t>
            </a:r>
            <a:r>
              <a:rPr lang="en-CA" b="0" i="0" dirty="0">
                <a:solidFill>
                  <a:srgbClr val="000000"/>
                </a:solidFill>
                <a:effectLst/>
                <a:latin typeface="Roboto Light" panose="020B0606030504020204" pitchFamily="34" charset="0"/>
              </a:rPr>
              <a:t>, semper id </a:t>
            </a:r>
            <a:r>
              <a:rPr lang="en-CA" b="0" i="0" dirty="0" err="1">
                <a:solidFill>
                  <a:srgbClr val="000000"/>
                </a:solidFill>
                <a:effectLst/>
                <a:latin typeface="Roboto Light" panose="020B0606030504020204" pitchFamily="34" charset="0"/>
              </a:rPr>
              <a:t>blandit</a:t>
            </a:r>
            <a:r>
              <a:rPr lang="en-CA" b="0" i="0" dirty="0">
                <a:solidFill>
                  <a:srgbClr val="000000"/>
                </a:solidFill>
                <a:effectLst/>
                <a:latin typeface="Roboto Light" panose="020B0606030504020204" pitchFamily="34" charset="0"/>
              </a:rPr>
              <a:t> vel, </a:t>
            </a:r>
            <a:r>
              <a:rPr lang="en-CA" b="0" i="0" dirty="0" err="1">
                <a:solidFill>
                  <a:srgbClr val="000000"/>
                </a:solidFill>
                <a:effectLst/>
                <a:latin typeface="Roboto Light" panose="020B0606030504020204" pitchFamily="34" charset="0"/>
              </a:rPr>
              <a:t>viverra</a:t>
            </a:r>
            <a:r>
              <a:rPr lang="en-CA" b="0" i="0" dirty="0">
                <a:solidFill>
                  <a:srgbClr val="000000"/>
                </a:solidFill>
                <a:effectLst/>
                <a:latin typeface="Roboto Light" panose="020B0606030504020204" pitchFamily="34" charset="0"/>
              </a:rPr>
              <a:t> id dolor. Cras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aliquam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rhoncus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interdum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sed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vehicula</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euismod</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diam dui, </a:t>
            </a:r>
            <a:r>
              <a:rPr lang="en-CA" b="0" i="0" dirty="0" err="1">
                <a:solidFill>
                  <a:srgbClr val="000000"/>
                </a:solidFill>
                <a:effectLst/>
                <a:latin typeface="Roboto Light" panose="020B0606030504020204" pitchFamily="34" charset="0"/>
              </a:rPr>
              <a:t>faucibus</a:t>
            </a:r>
            <a:r>
              <a:rPr lang="en-CA" b="0" i="0" dirty="0">
                <a:solidFill>
                  <a:srgbClr val="000000"/>
                </a:solidFill>
                <a:effectLst/>
                <a:latin typeface="Roboto Light" panose="020B0606030504020204" pitchFamily="34" charset="0"/>
              </a:rPr>
              <a:t> sed diam id,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lobortis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egestas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purus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a:t>
            </a:r>
          </a:p>
          <a:p>
            <a:r>
              <a:rPr lang="en-CA" b="0" i="0" dirty="0">
                <a:solidFill>
                  <a:srgbClr val="000000"/>
                </a:solidFill>
                <a:effectLst/>
                <a:latin typeface="Roboto Light" panose="020B0606030504020204" pitchFamily="34" charset="0"/>
              </a:rPr>
              <a:t>Cras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dolor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accumsan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gravida nisi.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Integer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nunc</a:t>
            </a:r>
            <a:r>
              <a:rPr lang="en-CA" b="0" i="0" dirty="0">
                <a:solidFill>
                  <a:srgbClr val="000000"/>
                </a:solidFill>
                <a:effectLst/>
                <a:latin typeface="Roboto Light" panose="020B0606030504020204" pitchFamily="34" charset="0"/>
              </a:rPr>
              <a:t> non diam </a:t>
            </a:r>
            <a:r>
              <a:rPr lang="en-CA" b="0" i="0" dirty="0" err="1">
                <a:solidFill>
                  <a:srgbClr val="000000"/>
                </a:solidFill>
                <a:effectLst/>
                <a:latin typeface="Roboto Light" panose="020B0606030504020204" pitchFamily="34" charset="0"/>
              </a:rPr>
              <a:t>imperdiet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tristique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metus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ullamcorper</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fringilla</a:t>
            </a:r>
            <a:r>
              <a:rPr lang="en-CA" b="0" i="0" dirty="0">
                <a:solidFill>
                  <a:srgbClr val="000000"/>
                </a:solidFill>
                <a:effectLst/>
                <a:latin typeface="Roboto Light" panose="020B0606030504020204" pitchFamily="34" charset="0"/>
              </a:rPr>
              <a:t> lorem id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lorem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Quisque</a:t>
            </a:r>
            <a:r>
              <a:rPr lang="en-CA" b="0" i="0" dirty="0">
                <a:solidFill>
                  <a:srgbClr val="000000"/>
                </a:solidFill>
                <a:effectLst/>
                <a:latin typeface="Roboto Light" panose="020B0606030504020204" pitchFamily="34" charset="0"/>
              </a:rPr>
              <a:t> gravida dui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in. Nunc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nunc</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auctor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rutrum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consequat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ornare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venenatis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eros</a:t>
            </a:r>
            <a:r>
              <a:rPr lang="en-CA" b="0" i="0" dirty="0">
                <a:solidFill>
                  <a:srgbClr val="000000"/>
                </a:solidFill>
                <a:effectLst/>
                <a:latin typeface="Roboto Light" panose="020B0606030504020204" pitchFamily="34" charset="0"/>
              </a:rPr>
              <a:t>,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imperdiet</a:t>
            </a:r>
            <a:r>
              <a:rPr lang="en-CA" b="0" i="0" dirty="0">
                <a:solidFill>
                  <a:srgbClr val="000000"/>
                </a:solidFill>
                <a:effectLst/>
                <a:latin typeface="Roboto Light" panose="020B0606030504020204" pitchFamily="34" charset="0"/>
              </a:rPr>
              <a:t> magna </a:t>
            </a:r>
            <a:r>
              <a:rPr lang="en-CA" b="0" i="0" dirty="0" err="1">
                <a:solidFill>
                  <a:srgbClr val="000000"/>
                </a:solidFill>
                <a:effectLst/>
                <a:latin typeface="Roboto Light" panose="020B0606030504020204" pitchFamily="34" charset="0"/>
              </a:rPr>
              <a:t>mollis</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convallis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auctor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mattis</a:t>
            </a:r>
            <a:r>
              <a:rPr lang="en-CA" b="0" i="0" dirty="0">
                <a:solidFill>
                  <a:srgbClr val="000000"/>
                </a:solidFill>
                <a:effectLst/>
                <a:latin typeface="Roboto Light" panose="020B0606030504020204" pitchFamily="34" charset="0"/>
              </a:rPr>
              <a:t> ac ipsum in maximus.</a:t>
            </a:r>
          </a:p>
        </p:txBody>
      </p:sp>
    </p:spTree>
    <p:extLst>
      <p:ext uri="{BB962C8B-B14F-4D97-AF65-F5344CB8AC3E}">
        <p14:creationId xmlns:p14="http://schemas.microsoft.com/office/powerpoint/2010/main" val="70554762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38BC4D-11AC-4928-BD70-BAC454E00F78}"/>
              </a:ext>
            </a:extLst>
          </p:cNvPr>
          <p:cNvSpPr/>
          <p:nvPr userDrawn="1"/>
        </p:nvSpPr>
        <p:spPr>
          <a:xfrm>
            <a:off x="0" y="7542000"/>
            <a:ext cx="4329000" cy="1602000"/>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icture Placeholder 14">
            <a:extLst>
              <a:ext uri="{FF2B5EF4-FFF2-40B4-BE49-F238E27FC236}">
                <a16:creationId xmlns:a16="http://schemas.microsoft.com/office/drawing/2014/main" id="{DA5EC4C9-DAA9-47C3-9B51-FDC51325C06A}"/>
              </a:ext>
            </a:extLst>
          </p:cNvPr>
          <p:cNvSpPr>
            <a:spLocks noGrp="1"/>
          </p:cNvSpPr>
          <p:nvPr>
            <p:ph type="pic" sz="quarter" idx="11"/>
          </p:nvPr>
        </p:nvSpPr>
        <p:spPr>
          <a:xfrm>
            <a:off x="504000" y="341313"/>
            <a:ext cx="5805001" cy="2565687"/>
          </a:xfrm>
          <a:effectLst>
            <a:innerShdw blurRad="114300">
              <a:schemeClr val="accent2"/>
            </a:innerShdw>
          </a:effectLst>
        </p:spPr>
        <p:txBody>
          <a:bodyPr/>
          <a:lstStyle/>
          <a:p>
            <a:endParaRPr lang="en-CA" dirty="0"/>
          </a:p>
        </p:txBody>
      </p:sp>
      <p:sp>
        <p:nvSpPr>
          <p:cNvPr id="5" name="Text Placeholder 4">
            <a:extLst>
              <a:ext uri="{FF2B5EF4-FFF2-40B4-BE49-F238E27FC236}">
                <a16:creationId xmlns:a16="http://schemas.microsoft.com/office/drawing/2014/main" id="{A1C03FBC-9B74-464F-BA10-C16C27A03E0F}"/>
              </a:ext>
            </a:extLst>
          </p:cNvPr>
          <p:cNvSpPr>
            <a:spLocks noGrp="1"/>
          </p:cNvSpPr>
          <p:nvPr>
            <p:ph type="body" sz="quarter" idx="10"/>
          </p:nvPr>
        </p:nvSpPr>
        <p:spPr>
          <a:xfrm>
            <a:off x="631012" y="1467000"/>
            <a:ext cx="2617988" cy="1889236"/>
          </a:xfrm>
          <a:solidFill>
            <a:srgbClr val="DF4536"/>
          </a:solidFill>
          <a:ln>
            <a:noFill/>
          </a:ln>
          <a:effectLst>
            <a:outerShdw blurRad="304800" dist="114300" dir="5400000" algn="t" rotWithShape="0">
              <a:prstClr val="black">
                <a:alpha val="40000"/>
              </a:prstClr>
            </a:outerShdw>
          </a:effectLst>
        </p:spPr>
        <p:txBody>
          <a:bodyPr lIns="360000" tIns="360000" rIns="360000" bIns="360000" anchor="ctr" anchorCtr="0"/>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a:t>
            </a:r>
            <a:endParaRPr lang="en-CA" dirty="0"/>
          </a:p>
        </p:txBody>
      </p:sp>
      <p:sp>
        <p:nvSpPr>
          <p:cNvPr id="20" name="Text Placeholder 19">
            <a:extLst>
              <a:ext uri="{FF2B5EF4-FFF2-40B4-BE49-F238E27FC236}">
                <a16:creationId xmlns:a16="http://schemas.microsoft.com/office/drawing/2014/main" id="{82B12D96-1263-4D3E-B47E-2D1BAFC86396}"/>
              </a:ext>
            </a:extLst>
          </p:cNvPr>
          <p:cNvSpPr>
            <a:spLocks noGrp="1"/>
          </p:cNvSpPr>
          <p:nvPr>
            <p:ph type="body" sz="quarter" idx="12" hasCustomPrompt="1"/>
          </p:nvPr>
        </p:nvSpPr>
        <p:spPr>
          <a:xfrm>
            <a:off x="593725" y="7812587"/>
            <a:ext cx="3375025" cy="270000"/>
          </a:xfrm>
        </p:spPr>
        <p:txBody>
          <a:bodyPr/>
          <a:lstStyle>
            <a:lvl1pPr marL="0" indent="0">
              <a:buNone/>
              <a:defRPr sz="1400" b="0">
                <a:solidFill>
                  <a:srgbClr val="C00000"/>
                </a:solidFill>
              </a:defRPr>
            </a:lvl1pPr>
          </a:lstStyle>
          <a:p>
            <a:pPr lvl="0"/>
            <a:r>
              <a:rPr lang="en-US" dirty="0"/>
              <a:t>Contact</a:t>
            </a:r>
          </a:p>
        </p:txBody>
      </p:sp>
      <p:sp>
        <p:nvSpPr>
          <p:cNvPr id="22" name="Text Placeholder 21">
            <a:extLst>
              <a:ext uri="{FF2B5EF4-FFF2-40B4-BE49-F238E27FC236}">
                <a16:creationId xmlns:a16="http://schemas.microsoft.com/office/drawing/2014/main" id="{FF7659E9-75B4-4DBE-BC31-4D8754F59188}"/>
              </a:ext>
            </a:extLst>
          </p:cNvPr>
          <p:cNvSpPr>
            <a:spLocks noGrp="1"/>
          </p:cNvSpPr>
          <p:nvPr>
            <p:ph type="body" sz="quarter" idx="13" hasCustomPrompt="1"/>
          </p:nvPr>
        </p:nvSpPr>
        <p:spPr>
          <a:xfrm>
            <a:off x="593725" y="8081824"/>
            <a:ext cx="3375025" cy="810175"/>
          </a:xfrm>
        </p:spPr>
        <p:txBody>
          <a:bodyPr/>
          <a:lstStyle>
            <a:lvl1pPr marL="0" indent="0">
              <a:buNone/>
              <a:defRPr sz="1600" b="1">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CA" dirty="0"/>
              <a:t>Name </a:t>
            </a:r>
            <a:r>
              <a:rPr lang="en-CA" dirty="0" err="1"/>
              <a:t>LastName</a:t>
            </a:r>
            <a:endParaRPr lang="en-CA" dirty="0"/>
          </a:p>
        </p:txBody>
      </p:sp>
      <p:sp>
        <p:nvSpPr>
          <p:cNvPr id="8" name="Text Placeholder 10">
            <a:extLst>
              <a:ext uri="{FF2B5EF4-FFF2-40B4-BE49-F238E27FC236}">
                <a16:creationId xmlns:a16="http://schemas.microsoft.com/office/drawing/2014/main" id="{2AD9C4CF-425E-453E-B6A6-EDAC38F0961D}"/>
              </a:ext>
            </a:extLst>
          </p:cNvPr>
          <p:cNvSpPr>
            <a:spLocks noGrp="1"/>
          </p:cNvSpPr>
          <p:nvPr>
            <p:ph type="body" sz="quarter" idx="15" hasCustomPrompt="1"/>
          </p:nvPr>
        </p:nvSpPr>
        <p:spPr>
          <a:xfrm>
            <a:off x="593725" y="3670651"/>
            <a:ext cx="3690275" cy="3646349"/>
          </a:xfrm>
        </p:spPr>
        <p:txBody>
          <a:bodyPr numCol="1" spcCol="180000"/>
          <a:lstStyle>
            <a:lvl1pPr marL="0" indent="0">
              <a:lnSpc>
                <a:spcPct val="100000"/>
              </a:lnSpc>
              <a:buNone/>
              <a:defRPr lang="en-CA" sz="1100" b="0"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Fusce</a:t>
            </a:r>
            <a:r>
              <a:rPr lang="en-CA" b="0" i="0" dirty="0">
                <a:solidFill>
                  <a:srgbClr val="000000"/>
                </a:solidFill>
                <a:effectLst/>
                <a:latin typeface="Roboto Light" panose="020B0606030504020204" pitchFamily="34" charset="0"/>
              </a:rPr>
              <a:t> fermentum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ex,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lacinia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suscipit</a:t>
            </a:r>
            <a:r>
              <a:rPr lang="en-CA" b="0" i="0" dirty="0">
                <a:solidFill>
                  <a:srgbClr val="000000"/>
                </a:solidFill>
                <a:effectLst/>
                <a:latin typeface="Roboto Light" panose="020B0606030504020204" pitchFamily="34" charset="0"/>
              </a:rPr>
              <a:t> vel. 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condimentum</a:t>
            </a:r>
            <a:r>
              <a:rPr lang="en-CA" b="0" i="0" dirty="0">
                <a:solidFill>
                  <a:srgbClr val="000000"/>
                </a:solidFill>
                <a:effectLst/>
                <a:latin typeface="Roboto Light" panose="020B0606030504020204" pitchFamily="34" charset="0"/>
              </a:rPr>
              <a:t> ac.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pretium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sem</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sodales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semper ac.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bibendum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neque</a:t>
            </a:r>
            <a:r>
              <a:rPr lang="en-CA" b="0" i="0" dirty="0">
                <a:solidFill>
                  <a:srgbClr val="000000"/>
                </a:solidFill>
                <a:effectLst/>
                <a:latin typeface="Roboto Light" panose="020B0606030504020204" pitchFamily="34" charset="0"/>
              </a:rPr>
              <a:t>, semper id </a:t>
            </a:r>
            <a:r>
              <a:rPr lang="en-CA" b="0" i="0" dirty="0" err="1">
                <a:solidFill>
                  <a:srgbClr val="000000"/>
                </a:solidFill>
                <a:effectLst/>
                <a:latin typeface="Roboto Light" panose="020B0606030504020204" pitchFamily="34" charset="0"/>
              </a:rPr>
              <a:t>blandit</a:t>
            </a:r>
            <a:r>
              <a:rPr lang="en-CA" b="0" i="0" dirty="0">
                <a:solidFill>
                  <a:srgbClr val="000000"/>
                </a:solidFill>
                <a:effectLst/>
                <a:latin typeface="Roboto Light" panose="020B0606030504020204" pitchFamily="34" charset="0"/>
              </a:rPr>
              <a:t> vel, </a:t>
            </a:r>
            <a:r>
              <a:rPr lang="en-CA" b="0" i="0" dirty="0" err="1">
                <a:solidFill>
                  <a:srgbClr val="000000"/>
                </a:solidFill>
                <a:effectLst/>
                <a:latin typeface="Roboto Light" panose="020B0606030504020204" pitchFamily="34" charset="0"/>
              </a:rPr>
              <a:t>viverra</a:t>
            </a:r>
            <a:r>
              <a:rPr lang="en-CA" b="0" i="0" dirty="0">
                <a:solidFill>
                  <a:srgbClr val="000000"/>
                </a:solidFill>
                <a:effectLst/>
                <a:latin typeface="Roboto Light" panose="020B0606030504020204" pitchFamily="34" charset="0"/>
              </a:rPr>
              <a:t> id dolor. Cras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aliquam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rhoncus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interdum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sed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vehicula</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euismod</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diam dui, </a:t>
            </a:r>
            <a:r>
              <a:rPr lang="en-CA" b="0" i="0" dirty="0" err="1">
                <a:solidFill>
                  <a:srgbClr val="000000"/>
                </a:solidFill>
                <a:effectLst/>
                <a:latin typeface="Roboto Light" panose="020B0606030504020204" pitchFamily="34" charset="0"/>
              </a:rPr>
              <a:t>faucibus</a:t>
            </a:r>
            <a:r>
              <a:rPr lang="en-CA" b="0" i="0" dirty="0">
                <a:solidFill>
                  <a:srgbClr val="000000"/>
                </a:solidFill>
                <a:effectLst/>
                <a:latin typeface="Roboto Light" panose="020B0606030504020204" pitchFamily="34" charset="0"/>
              </a:rPr>
              <a:t> sed diam id,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lobortis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egestas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purus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a:t>
            </a:r>
          </a:p>
        </p:txBody>
      </p:sp>
      <p:sp>
        <p:nvSpPr>
          <p:cNvPr id="3" name="Picture Placeholder 2">
            <a:extLst>
              <a:ext uri="{FF2B5EF4-FFF2-40B4-BE49-F238E27FC236}">
                <a16:creationId xmlns:a16="http://schemas.microsoft.com/office/drawing/2014/main" id="{213EA31D-F68C-4987-86CA-9EE42D06BF58}"/>
              </a:ext>
            </a:extLst>
          </p:cNvPr>
          <p:cNvSpPr>
            <a:spLocks noGrp="1"/>
          </p:cNvSpPr>
          <p:nvPr>
            <p:ph type="pic" sz="quarter" idx="16"/>
          </p:nvPr>
        </p:nvSpPr>
        <p:spPr>
          <a:xfrm>
            <a:off x="4418999" y="3670300"/>
            <a:ext cx="1889725" cy="1981200"/>
          </a:xfrm>
        </p:spPr>
        <p:txBody>
          <a:bodyPr/>
          <a:lstStyle/>
          <a:p>
            <a:endParaRPr lang="en-CA"/>
          </a:p>
        </p:txBody>
      </p:sp>
      <p:sp>
        <p:nvSpPr>
          <p:cNvPr id="6" name="Text Placeholder 5">
            <a:extLst>
              <a:ext uri="{FF2B5EF4-FFF2-40B4-BE49-F238E27FC236}">
                <a16:creationId xmlns:a16="http://schemas.microsoft.com/office/drawing/2014/main" id="{0337317B-5230-4439-82F3-5384DECD98C4}"/>
              </a:ext>
            </a:extLst>
          </p:cNvPr>
          <p:cNvSpPr>
            <a:spLocks noGrp="1"/>
          </p:cNvSpPr>
          <p:nvPr>
            <p:ph type="body" sz="quarter" idx="17"/>
          </p:nvPr>
        </p:nvSpPr>
        <p:spPr>
          <a:xfrm>
            <a:off x="4418999" y="5786438"/>
            <a:ext cx="1889725" cy="1530350"/>
          </a:xfrm>
        </p:spPr>
        <p:txBody>
          <a:bodyPr/>
          <a:lstStyle>
            <a:lvl1pPr marL="228600" indent="-228600">
              <a:buClr>
                <a:srgbClr val="0052A3"/>
              </a:buClr>
              <a:buFont typeface="Wingdings" panose="05000000000000000000" pitchFamily="2" charset="2"/>
              <a:buChar char="§"/>
              <a:defRPr sz="1200" b="1">
                <a:latin typeface="Roboto Black" panose="02000000000000000000" pitchFamily="2" charset="0"/>
                <a:ea typeface="Roboto Black" panose="02000000000000000000" pitchFamily="2" charset="0"/>
              </a:defRPr>
            </a:lvl1pPr>
          </a:lstStyle>
          <a:p>
            <a:pPr lvl="0"/>
            <a:r>
              <a:rPr lang="en-US" dirty="0"/>
              <a:t>Click to edit Master text styles</a:t>
            </a:r>
          </a:p>
        </p:txBody>
      </p:sp>
      <p:pic>
        <p:nvPicPr>
          <p:cNvPr id="4" name="Picture 3">
            <a:extLst>
              <a:ext uri="{FF2B5EF4-FFF2-40B4-BE49-F238E27FC236}">
                <a16:creationId xmlns:a16="http://schemas.microsoft.com/office/drawing/2014/main" id="{1F55A852-3752-8F42-A827-E7BE088B7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475" y="8037000"/>
            <a:ext cx="1746249" cy="429664"/>
          </a:xfrm>
          <a:prstGeom prst="rect">
            <a:avLst/>
          </a:prstGeom>
        </p:spPr>
      </p:pic>
    </p:spTree>
    <p:extLst>
      <p:ext uri="{BB962C8B-B14F-4D97-AF65-F5344CB8AC3E}">
        <p14:creationId xmlns:p14="http://schemas.microsoft.com/office/powerpoint/2010/main" val="2851468193"/>
      </p:ext>
    </p:extLst>
  </p:cSld>
  <p:clrMapOvr>
    <a:masterClrMapping/>
  </p:clrMapOvr>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F52E4-3365-4D84-B8F1-59A29644A5C7}"/>
              </a:ext>
            </a:extLst>
          </p:cNvPr>
          <p:cNvSpPr>
            <a:spLocks noGrp="1"/>
          </p:cNvSpPr>
          <p:nvPr>
            <p:ph type="title"/>
          </p:nvPr>
        </p:nvSpPr>
        <p:spPr>
          <a:xfrm>
            <a:off x="471488" y="550069"/>
            <a:ext cx="5915025" cy="2390398"/>
          </a:xfrm>
          <a:prstGeom prst="rect">
            <a:avLst/>
          </a:prstGeom>
        </p:spPr>
        <p:txBody>
          <a:bodyPr vert="horz" lIns="91440" tIns="45720" rIns="91440" bIns="45720" rtlCol="0" anchor="ctr">
            <a:noAutofit/>
          </a:bodyPr>
          <a:lstStyle/>
          <a:p>
            <a:endParaRPr lang="en-CA" dirty="0"/>
          </a:p>
        </p:txBody>
      </p:sp>
      <p:sp>
        <p:nvSpPr>
          <p:cNvPr id="3" name="Text Placeholder 2">
            <a:extLst>
              <a:ext uri="{FF2B5EF4-FFF2-40B4-BE49-F238E27FC236}">
                <a16:creationId xmlns:a16="http://schemas.microsoft.com/office/drawing/2014/main" id="{45A9E5D7-51F3-4046-B6CE-5EB9BC30B45F}"/>
              </a:ext>
            </a:extLst>
          </p:cNvPr>
          <p:cNvSpPr>
            <a:spLocks noGrp="1"/>
          </p:cNvSpPr>
          <p:nvPr>
            <p:ph type="body" idx="1"/>
          </p:nvPr>
        </p:nvSpPr>
        <p:spPr>
          <a:xfrm>
            <a:off x="471488" y="3713870"/>
            <a:ext cx="5915025" cy="45220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DD3A95B-DF13-45EA-9247-4A355B90E09E}"/>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8784-78C0-4955-86AC-B0F81B065109}" type="datetime1">
              <a:rPr lang="en-CA" smtClean="0"/>
              <a:t>2021-08-05</a:t>
            </a:fld>
            <a:endParaRPr lang="en-CA"/>
          </a:p>
        </p:txBody>
      </p:sp>
      <p:sp>
        <p:nvSpPr>
          <p:cNvPr id="5" name="Footer Placeholder 4">
            <a:extLst>
              <a:ext uri="{FF2B5EF4-FFF2-40B4-BE49-F238E27FC236}">
                <a16:creationId xmlns:a16="http://schemas.microsoft.com/office/drawing/2014/main" id="{60EE2C73-CCD0-477B-A886-B2F72D65E0E1}"/>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Ethica Channel Enablement Inc.</a:t>
            </a:r>
          </a:p>
        </p:txBody>
      </p:sp>
      <p:sp>
        <p:nvSpPr>
          <p:cNvPr id="6" name="Slide Number Placeholder 5">
            <a:extLst>
              <a:ext uri="{FF2B5EF4-FFF2-40B4-BE49-F238E27FC236}">
                <a16:creationId xmlns:a16="http://schemas.microsoft.com/office/drawing/2014/main" id="{097254F2-89C1-4AC3-A197-CA58AC34089F}"/>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A737359-DD8B-4D8A-8513-2FE2A4F3BFF1}" type="slidenum">
              <a:rPr lang="en-CA" smtClean="0"/>
              <a:t>‹#›</a:t>
            </a:fld>
            <a:endParaRPr lang="en-CA"/>
          </a:p>
        </p:txBody>
      </p:sp>
    </p:spTree>
    <p:extLst>
      <p:ext uri="{BB962C8B-B14F-4D97-AF65-F5344CB8AC3E}">
        <p14:creationId xmlns:p14="http://schemas.microsoft.com/office/powerpoint/2010/main" val="4150482175"/>
      </p:ext>
    </p:extLst>
  </p:cSld>
  <p:clrMap bg1="lt1" tx1="dk1" bg2="lt2" tx2="dk2" accent1="accent1" accent2="accent2" accent3="accent3" accent4="accent4" accent5="accent5" accent6="accent6" hlink="hlink" folHlink="folHlink"/>
  <p:sldLayoutIdLst>
    <p:sldLayoutId id="2147483687" r:id="rId1"/>
    <p:sldLayoutId id="2147483708" r:id="rId2"/>
  </p:sldLayoutIdLst>
  <p:hf hd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info@ethica.partners" TargetMode="External"/><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84D68C2-3CD3-4574-BE2D-B20859B2073F}"/>
              </a:ext>
            </a:extLst>
          </p:cNvPr>
          <p:cNvCxnSpPr>
            <a:cxnSpLocks/>
          </p:cNvCxnSpPr>
          <p:nvPr/>
        </p:nvCxnSpPr>
        <p:spPr>
          <a:xfrm flipV="1">
            <a:off x="5733919" y="4494276"/>
            <a:ext cx="0" cy="202486"/>
          </a:xfrm>
          <a:prstGeom prst="line">
            <a:avLst/>
          </a:prstGeom>
          <a:ln w="41275">
            <a:solidFill>
              <a:srgbClr val="0052A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B5708CE-9234-4833-A378-635BC40CEA74}"/>
              </a:ext>
            </a:extLst>
          </p:cNvPr>
          <p:cNvCxnSpPr>
            <a:cxnSpLocks/>
          </p:cNvCxnSpPr>
          <p:nvPr/>
        </p:nvCxnSpPr>
        <p:spPr>
          <a:xfrm flipV="1">
            <a:off x="5082145" y="4494276"/>
            <a:ext cx="0" cy="202486"/>
          </a:xfrm>
          <a:prstGeom prst="line">
            <a:avLst/>
          </a:prstGeom>
          <a:ln w="41275">
            <a:solidFill>
              <a:srgbClr val="0052A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507233-95A9-4B16-A720-606F6B948735}"/>
              </a:ext>
            </a:extLst>
          </p:cNvPr>
          <p:cNvCxnSpPr>
            <a:cxnSpLocks/>
          </p:cNvCxnSpPr>
          <p:nvPr/>
        </p:nvCxnSpPr>
        <p:spPr>
          <a:xfrm flipV="1">
            <a:off x="5082145" y="5191373"/>
            <a:ext cx="4278" cy="446046"/>
          </a:xfrm>
          <a:prstGeom prst="line">
            <a:avLst/>
          </a:prstGeom>
          <a:ln w="41275">
            <a:solidFill>
              <a:srgbClr val="0052A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3E604C-CB07-4BA0-BCBF-0814453B96D9}"/>
              </a:ext>
            </a:extLst>
          </p:cNvPr>
          <p:cNvCxnSpPr>
            <a:cxnSpLocks/>
          </p:cNvCxnSpPr>
          <p:nvPr/>
        </p:nvCxnSpPr>
        <p:spPr>
          <a:xfrm flipV="1">
            <a:off x="5655833" y="5191373"/>
            <a:ext cx="4278" cy="446046"/>
          </a:xfrm>
          <a:prstGeom prst="line">
            <a:avLst/>
          </a:prstGeom>
          <a:ln w="41275">
            <a:solidFill>
              <a:srgbClr val="0052A3"/>
            </a:solidFill>
          </a:ln>
        </p:spPr>
        <p:style>
          <a:lnRef idx="1">
            <a:schemeClr val="accent1"/>
          </a:lnRef>
          <a:fillRef idx="0">
            <a:schemeClr val="accent1"/>
          </a:fillRef>
          <a:effectRef idx="0">
            <a:schemeClr val="accent1"/>
          </a:effectRef>
          <a:fontRef idx="minor">
            <a:schemeClr val="tx1"/>
          </a:fontRef>
        </p:style>
      </p:cxnSp>
      <p:pic>
        <p:nvPicPr>
          <p:cNvPr id="15" name="Picture Placeholder 14" descr="A picture containing grass, outdoor, field, grazing&#10;&#10;Description automatically generated">
            <a:extLst>
              <a:ext uri="{FF2B5EF4-FFF2-40B4-BE49-F238E27FC236}">
                <a16:creationId xmlns:a16="http://schemas.microsoft.com/office/drawing/2014/main" id="{47320CBF-5618-465D-8798-A883D46007E4}"/>
              </a:ext>
            </a:extLst>
          </p:cNvPr>
          <p:cNvPicPr>
            <a:picLocks noGrp="1" noChangeAspect="1"/>
          </p:cNvPicPr>
          <p:nvPr>
            <p:ph type="pic" sz="quarter" idx="11"/>
          </p:nvPr>
        </p:nvPicPr>
        <p:blipFill rotWithShape="1">
          <a:blip r:embed="rId2">
            <a:duotone>
              <a:prstClr val="black"/>
              <a:srgbClr val="0052A3">
                <a:tint val="45000"/>
                <a:satMod val="400000"/>
              </a:srgbClr>
            </a:duotone>
            <a:extLst>
              <a:ext uri="{BEBA8EAE-BF5A-486C-A8C5-ECC9F3942E4B}">
                <a14:imgProps xmlns:a14="http://schemas.microsoft.com/office/drawing/2010/main">
                  <a14:imgLayer>
                    <a14:imgEffect>
                      <a14:colorTemperature colorTemp="5496"/>
                    </a14:imgEffect>
                    <a14:imgEffect>
                      <a14:saturation sat="115000"/>
                    </a14:imgEffect>
                  </a14:imgLayer>
                </a14:imgProps>
              </a:ext>
              <a:ext uri="{28A0092B-C50C-407E-A947-70E740481C1C}">
                <a14:useLocalDpi xmlns:a14="http://schemas.microsoft.com/office/drawing/2010/main" val="0"/>
              </a:ext>
            </a:extLst>
          </a:blip>
          <a:srcRect t="16845" b="16845"/>
          <a:stretch/>
        </p:blipFill>
        <p:spPr>
          <a:xfrm>
            <a:off x="503999" y="341313"/>
            <a:ext cx="5805001" cy="2565687"/>
          </a:xfrm>
          <a:ln/>
        </p:spPr>
        <p:style>
          <a:lnRef idx="2">
            <a:schemeClr val="dk1"/>
          </a:lnRef>
          <a:fillRef idx="1">
            <a:schemeClr val="lt1"/>
          </a:fillRef>
          <a:effectRef idx="0">
            <a:schemeClr val="dk1"/>
          </a:effectRef>
          <a:fontRef idx="minor">
            <a:schemeClr val="dk1"/>
          </a:fontRef>
        </p:style>
      </p:pic>
      <p:sp>
        <p:nvSpPr>
          <p:cNvPr id="4" name="Text Placeholder 3">
            <a:extLst>
              <a:ext uri="{FF2B5EF4-FFF2-40B4-BE49-F238E27FC236}">
                <a16:creationId xmlns:a16="http://schemas.microsoft.com/office/drawing/2014/main" id="{AA5738B0-9012-4247-8199-5E76C0C9AAD7}"/>
              </a:ext>
            </a:extLst>
          </p:cNvPr>
          <p:cNvSpPr>
            <a:spLocks noGrp="1"/>
          </p:cNvSpPr>
          <p:nvPr>
            <p:ph type="body" sz="quarter" idx="10"/>
          </p:nvPr>
        </p:nvSpPr>
        <p:spPr/>
        <p:txBody>
          <a:bodyPr/>
          <a:lstStyle/>
          <a:p>
            <a:r>
              <a:rPr lang="en-CA" dirty="0">
                <a:solidFill>
                  <a:schemeClr val="bg1"/>
                </a:solidFill>
              </a:rPr>
              <a:t>Need More Bandwidth?</a:t>
            </a:r>
          </a:p>
        </p:txBody>
      </p:sp>
      <p:sp>
        <p:nvSpPr>
          <p:cNvPr id="6" name="Text Placeholder 5">
            <a:extLst>
              <a:ext uri="{FF2B5EF4-FFF2-40B4-BE49-F238E27FC236}">
                <a16:creationId xmlns:a16="http://schemas.microsoft.com/office/drawing/2014/main" id="{C7686BBF-74B2-4571-B48F-721FA22C1DC0}"/>
              </a:ext>
            </a:extLst>
          </p:cNvPr>
          <p:cNvSpPr>
            <a:spLocks noGrp="1"/>
          </p:cNvSpPr>
          <p:nvPr>
            <p:ph type="body" sz="quarter" idx="12"/>
          </p:nvPr>
        </p:nvSpPr>
        <p:spPr/>
        <p:txBody>
          <a:bodyPr/>
          <a:lstStyle/>
          <a:p>
            <a:r>
              <a:rPr lang="en-CA" dirty="0">
                <a:solidFill>
                  <a:schemeClr val="bg1"/>
                </a:solidFill>
              </a:rPr>
              <a:t>Learn More</a:t>
            </a:r>
          </a:p>
        </p:txBody>
      </p:sp>
      <p:sp>
        <p:nvSpPr>
          <p:cNvPr id="7" name="Text Placeholder 6">
            <a:extLst>
              <a:ext uri="{FF2B5EF4-FFF2-40B4-BE49-F238E27FC236}">
                <a16:creationId xmlns:a16="http://schemas.microsoft.com/office/drawing/2014/main" id="{7639D916-270E-4F80-AF7F-CC353E5E01D5}"/>
              </a:ext>
            </a:extLst>
          </p:cNvPr>
          <p:cNvSpPr>
            <a:spLocks noGrp="1"/>
          </p:cNvSpPr>
          <p:nvPr>
            <p:ph type="body" sz="quarter" idx="13"/>
          </p:nvPr>
        </p:nvSpPr>
        <p:spPr>
          <a:xfrm>
            <a:off x="593725" y="8081824"/>
            <a:ext cx="3913953" cy="810175"/>
          </a:xfrm>
        </p:spPr>
        <p:txBody>
          <a:bodyPr/>
          <a:lstStyle/>
          <a:p>
            <a:r>
              <a:rPr lang="en-CA" sz="1400" b="0" dirty="0" err="1">
                <a:latin typeface="Montserrat Medium" pitchFamily="2" charset="77"/>
                <a:hlinkClick r:id="rId3">
                  <a:extLst>
                    <a:ext uri="{A12FA001-AC4F-418D-AE19-62706E023703}">
                      <ahyp:hlinkClr xmlns:ahyp="http://schemas.microsoft.com/office/drawing/2018/hyperlinkcolor" val="tx"/>
                    </a:ext>
                  </a:extLst>
                </a:hlinkClick>
              </a:rPr>
              <a:t>contact@hdwan.</a:t>
            </a:r>
            <a:r>
              <a:rPr lang="en-CA" sz="1400" b="0" dirty="0" err="1">
                <a:latin typeface="Montserrat Medium" pitchFamily="2" charset="77"/>
              </a:rPr>
              <a:t>technology</a:t>
            </a:r>
            <a:endParaRPr lang="en-CA" sz="1400" b="0" dirty="0">
              <a:latin typeface="Montserrat Medium" pitchFamily="2" charset="77"/>
            </a:endParaRPr>
          </a:p>
          <a:p>
            <a:r>
              <a:rPr lang="en-CA" sz="1400" b="0" dirty="0">
                <a:latin typeface="Montserrat Medium" pitchFamily="2" charset="77"/>
              </a:rPr>
              <a:t>www.</a:t>
            </a:r>
            <a:r>
              <a:rPr lang="en-CA" sz="1400" b="0" dirty="0">
                <a:latin typeface="Montserrat Medium" pitchFamily="2" charset="77"/>
                <a:hlinkClick r:id="rId3">
                  <a:extLst>
                    <a:ext uri="{A12FA001-AC4F-418D-AE19-62706E023703}">
                      <ahyp:hlinkClr xmlns:ahyp="http://schemas.microsoft.com/office/drawing/2018/hyperlinkcolor" val="tx"/>
                    </a:ext>
                  </a:extLst>
                </a:hlinkClick>
              </a:rPr>
              <a:t> </a:t>
            </a:r>
            <a:r>
              <a:rPr lang="en-CA" sz="1400" b="0" dirty="0" err="1">
                <a:latin typeface="Montserrat Medium" pitchFamily="2" charset="77"/>
                <a:hlinkClick r:id="rId3">
                  <a:extLst>
                    <a:ext uri="{A12FA001-AC4F-418D-AE19-62706E023703}">
                      <ahyp:hlinkClr xmlns:ahyp="http://schemas.microsoft.com/office/drawing/2018/hyperlinkcolor" val="tx"/>
                    </a:ext>
                  </a:extLst>
                </a:hlinkClick>
              </a:rPr>
              <a:t>hdwan.</a:t>
            </a:r>
            <a:r>
              <a:rPr lang="en-CA" sz="1400" b="0" dirty="0" err="1">
                <a:latin typeface="Montserrat Medium" pitchFamily="2" charset="77"/>
              </a:rPr>
              <a:t>technology</a:t>
            </a:r>
            <a:r>
              <a:rPr lang="en-CA" sz="1400" b="0" dirty="0">
                <a:latin typeface="Montserrat Medium" pitchFamily="2" charset="77"/>
              </a:rPr>
              <a:t>/rural-internet</a:t>
            </a:r>
          </a:p>
          <a:p>
            <a:endParaRPr lang="en-CA" sz="1400" b="0" dirty="0">
              <a:latin typeface="Montserrat Medium" pitchFamily="2" charset="77"/>
            </a:endParaRPr>
          </a:p>
        </p:txBody>
      </p:sp>
      <p:sp>
        <p:nvSpPr>
          <p:cNvPr id="8" name="Text Placeholder 7">
            <a:extLst>
              <a:ext uri="{FF2B5EF4-FFF2-40B4-BE49-F238E27FC236}">
                <a16:creationId xmlns:a16="http://schemas.microsoft.com/office/drawing/2014/main" id="{5F33573C-6048-4E79-A546-F8CC315C58FF}"/>
              </a:ext>
            </a:extLst>
          </p:cNvPr>
          <p:cNvSpPr>
            <a:spLocks noGrp="1"/>
          </p:cNvSpPr>
          <p:nvPr>
            <p:ph type="body" sz="quarter" idx="15"/>
          </p:nvPr>
        </p:nvSpPr>
        <p:spPr/>
        <p:txBody>
          <a:bodyPr/>
          <a:lstStyle/>
          <a:p>
            <a:r>
              <a:rPr lang="en-US" sz="1600" dirty="0">
                <a:solidFill>
                  <a:srgbClr val="DF4536"/>
                </a:solidFill>
                <a:latin typeface="+mj-lt"/>
              </a:rPr>
              <a:t>How remote and rural organizations can combine Internet connections to create a faster virtual connection. </a:t>
            </a:r>
          </a:p>
          <a:p>
            <a:pPr>
              <a:lnSpc>
                <a:spcPts val="1800"/>
              </a:lnSpc>
              <a:spcAft>
                <a:spcPts val="600"/>
              </a:spcAft>
            </a:pPr>
            <a:r>
              <a:rPr lang="en-US" sz="1200" dirty="0"/>
              <a:t>Today’s organizations are struggling to keep up with the exploding pressures the Internet is putting on their networks. Slow Internet can cause delays in your daily activities, which can cost you time and money. If you're experiencing perpetually slow Internet connectivity, we can help. </a:t>
            </a:r>
          </a:p>
          <a:p>
            <a:pPr>
              <a:lnSpc>
                <a:spcPts val="1800"/>
              </a:lnSpc>
              <a:spcAft>
                <a:spcPts val="600"/>
              </a:spcAft>
            </a:pPr>
            <a:r>
              <a:rPr lang="en-US" sz="1200" dirty="0"/>
              <a:t>Our newest product, </a:t>
            </a:r>
            <a:r>
              <a:rPr lang="en-US" sz="1200" b="1" dirty="0"/>
              <a:t>HD </a:t>
            </a:r>
            <a:r>
              <a:rPr lang="en-US" sz="1200" dirty="0"/>
              <a:t>WAN™, allows you to combine multiple low-cost Internet connections to create a faster link. The technology supports virtually any broadband connection, and is fully managed, giving you peace-of-mind.</a:t>
            </a:r>
            <a:endParaRPr lang="en-US" sz="1200" dirty="0">
              <a:latin typeface="+mn-lt"/>
            </a:endParaRPr>
          </a:p>
          <a:p>
            <a:endParaRPr lang="en-CA" dirty="0"/>
          </a:p>
        </p:txBody>
      </p:sp>
      <p:pic>
        <p:nvPicPr>
          <p:cNvPr id="18" name="Graphic 17">
            <a:extLst>
              <a:ext uri="{FF2B5EF4-FFF2-40B4-BE49-F238E27FC236}">
                <a16:creationId xmlns:a16="http://schemas.microsoft.com/office/drawing/2014/main" id="{398F76AF-A17E-4131-B61A-F93D77713D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7678" y="3288299"/>
            <a:ext cx="1778701" cy="1778701"/>
          </a:xfrm>
          <a:prstGeom prst="rect">
            <a:avLst/>
          </a:prstGeom>
        </p:spPr>
      </p:pic>
      <p:pic>
        <p:nvPicPr>
          <p:cNvPr id="22" name="Graphic 21">
            <a:extLst>
              <a:ext uri="{FF2B5EF4-FFF2-40B4-BE49-F238E27FC236}">
                <a16:creationId xmlns:a16="http://schemas.microsoft.com/office/drawing/2014/main" id="{0F85B22F-0932-4C5E-A8A5-E78B705C36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0700" y="4196026"/>
            <a:ext cx="1488300" cy="1488300"/>
          </a:xfrm>
          <a:prstGeom prst="rect">
            <a:avLst/>
          </a:prstGeom>
        </p:spPr>
      </p:pic>
      <p:pic>
        <p:nvPicPr>
          <p:cNvPr id="21" name="Graphic 20">
            <a:extLst>
              <a:ext uri="{FF2B5EF4-FFF2-40B4-BE49-F238E27FC236}">
                <a16:creationId xmlns:a16="http://schemas.microsoft.com/office/drawing/2014/main" id="{776F1573-DF4D-41DB-9593-4447611F16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5700" y="4196026"/>
            <a:ext cx="1488300" cy="1488300"/>
          </a:xfrm>
          <a:prstGeom prst="rect">
            <a:avLst/>
          </a:prstGeom>
        </p:spPr>
      </p:pic>
      <p:sp>
        <p:nvSpPr>
          <p:cNvPr id="23" name="TextBox 22">
            <a:extLst>
              <a:ext uri="{FF2B5EF4-FFF2-40B4-BE49-F238E27FC236}">
                <a16:creationId xmlns:a16="http://schemas.microsoft.com/office/drawing/2014/main" id="{C8590B99-5FDE-46E3-823A-C50DA4FC27D2}"/>
              </a:ext>
            </a:extLst>
          </p:cNvPr>
          <p:cNvSpPr txBox="1"/>
          <p:nvPr/>
        </p:nvSpPr>
        <p:spPr>
          <a:xfrm>
            <a:off x="4855191" y="4122000"/>
            <a:ext cx="1080000" cy="307777"/>
          </a:xfrm>
          <a:prstGeom prst="rect">
            <a:avLst/>
          </a:prstGeom>
          <a:noFill/>
        </p:spPr>
        <p:txBody>
          <a:bodyPr wrap="square" rtlCol="0">
            <a:spAutoFit/>
          </a:bodyPr>
          <a:lstStyle/>
          <a:p>
            <a:pPr algn="ctr"/>
            <a:r>
              <a:rPr lang="en-CA" sz="1400" b="1" dirty="0">
                <a:latin typeface="Roboto Black" panose="02000000000000000000" pitchFamily="2" charset="0"/>
                <a:ea typeface="Roboto Black" panose="02000000000000000000" pitchFamily="2" charset="0"/>
              </a:rPr>
              <a:t>Internet</a:t>
            </a:r>
            <a:endParaRPr lang="en-CA" b="1" dirty="0">
              <a:latin typeface="Roboto Black" panose="02000000000000000000" pitchFamily="2" charset="0"/>
              <a:ea typeface="Roboto Black" panose="02000000000000000000" pitchFamily="2" charset="0"/>
            </a:endParaRPr>
          </a:p>
        </p:txBody>
      </p:sp>
      <p:sp>
        <p:nvSpPr>
          <p:cNvPr id="24" name="TextBox 23">
            <a:extLst>
              <a:ext uri="{FF2B5EF4-FFF2-40B4-BE49-F238E27FC236}">
                <a16:creationId xmlns:a16="http://schemas.microsoft.com/office/drawing/2014/main" id="{60B4B179-AC79-4F2A-A6AE-E1FB44654C89}"/>
              </a:ext>
            </a:extLst>
          </p:cNvPr>
          <p:cNvSpPr txBox="1"/>
          <p:nvPr/>
        </p:nvSpPr>
        <p:spPr>
          <a:xfrm>
            <a:off x="4364149" y="4842550"/>
            <a:ext cx="1080000" cy="307777"/>
          </a:xfrm>
          <a:prstGeom prst="rect">
            <a:avLst/>
          </a:prstGeom>
          <a:noFill/>
        </p:spPr>
        <p:txBody>
          <a:bodyPr wrap="square" rtlCol="0">
            <a:spAutoFit/>
          </a:bodyPr>
          <a:lstStyle/>
          <a:p>
            <a:pPr algn="ctr"/>
            <a:r>
              <a:rPr lang="en-CA" sz="1400" b="1" dirty="0">
                <a:latin typeface="Roboto Black" panose="02000000000000000000" pitchFamily="2" charset="0"/>
                <a:ea typeface="Roboto Black" panose="02000000000000000000" pitchFamily="2" charset="0"/>
              </a:rPr>
              <a:t>ISP</a:t>
            </a:r>
            <a:endParaRPr lang="en-CA" b="1" dirty="0">
              <a:latin typeface="Roboto Black" panose="02000000000000000000" pitchFamily="2" charset="0"/>
              <a:ea typeface="Roboto Black" panose="02000000000000000000" pitchFamily="2" charset="0"/>
            </a:endParaRPr>
          </a:p>
        </p:txBody>
      </p:sp>
      <p:sp>
        <p:nvSpPr>
          <p:cNvPr id="25" name="TextBox 24">
            <a:extLst>
              <a:ext uri="{FF2B5EF4-FFF2-40B4-BE49-F238E27FC236}">
                <a16:creationId xmlns:a16="http://schemas.microsoft.com/office/drawing/2014/main" id="{60402E8C-28A3-4877-895C-3DD1A3340150}"/>
              </a:ext>
            </a:extLst>
          </p:cNvPr>
          <p:cNvSpPr txBox="1"/>
          <p:nvPr/>
        </p:nvSpPr>
        <p:spPr>
          <a:xfrm>
            <a:off x="5315432" y="4842550"/>
            <a:ext cx="1080000" cy="307777"/>
          </a:xfrm>
          <a:prstGeom prst="rect">
            <a:avLst/>
          </a:prstGeom>
          <a:noFill/>
        </p:spPr>
        <p:txBody>
          <a:bodyPr wrap="square" rtlCol="0">
            <a:spAutoFit/>
          </a:bodyPr>
          <a:lstStyle/>
          <a:p>
            <a:pPr algn="ctr"/>
            <a:r>
              <a:rPr lang="en-CA" sz="1400" b="1" dirty="0">
                <a:latin typeface="Roboto Black" panose="02000000000000000000" pitchFamily="2" charset="0"/>
                <a:ea typeface="Roboto Black" panose="02000000000000000000" pitchFamily="2" charset="0"/>
              </a:rPr>
              <a:t>ISP</a:t>
            </a:r>
            <a:endParaRPr lang="en-CA" b="1" dirty="0">
              <a:latin typeface="Roboto Black" panose="02000000000000000000" pitchFamily="2" charset="0"/>
              <a:ea typeface="Roboto Black" panose="02000000000000000000" pitchFamily="2" charset="0"/>
            </a:endParaRPr>
          </a:p>
        </p:txBody>
      </p:sp>
      <p:cxnSp>
        <p:nvCxnSpPr>
          <p:cNvPr id="27" name="Straight Connector 26">
            <a:extLst>
              <a:ext uri="{FF2B5EF4-FFF2-40B4-BE49-F238E27FC236}">
                <a16:creationId xmlns:a16="http://schemas.microsoft.com/office/drawing/2014/main" id="{BE70116D-BE39-4F87-8CC9-327D810142C1}"/>
              </a:ext>
            </a:extLst>
          </p:cNvPr>
          <p:cNvCxnSpPr>
            <a:cxnSpLocks/>
          </p:cNvCxnSpPr>
          <p:nvPr/>
        </p:nvCxnSpPr>
        <p:spPr>
          <a:xfrm flipV="1">
            <a:off x="5409000" y="5877000"/>
            <a:ext cx="1" cy="405000"/>
          </a:xfrm>
          <a:prstGeom prst="line">
            <a:avLst/>
          </a:prstGeom>
          <a:ln w="41275">
            <a:solidFill>
              <a:srgbClr val="0052A3"/>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BD83FDE9-C888-4032-86A1-343C702958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17029" y="5543775"/>
            <a:ext cx="956325" cy="378225"/>
          </a:xfrm>
          <a:prstGeom prst="rect">
            <a:avLst/>
          </a:prstGeom>
        </p:spPr>
      </p:pic>
      <p:pic>
        <p:nvPicPr>
          <p:cNvPr id="20" name="Graphic 19">
            <a:extLst>
              <a:ext uri="{FF2B5EF4-FFF2-40B4-BE49-F238E27FC236}">
                <a16:creationId xmlns:a16="http://schemas.microsoft.com/office/drawing/2014/main" id="{B3E1AB6B-F40A-4383-A6C2-C117C22982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73796" y="6043703"/>
            <a:ext cx="1270407" cy="1270407"/>
          </a:xfrm>
          <a:prstGeom prst="rect">
            <a:avLst/>
          </a:prstGeom>
        </p:spPr>
      </p:pic>
      <p:sp>
        <p:nvSpPr>
          <p:cNvPr id="2" name="Parallelogram 1">
            <a:extLst>
              <a:ext uri="{FF2B5EF4-FFF2-40B4-BE49-F238E27FC236}">
                <a16:creationId xmlns:a16="http://schemas.microsoft.com/office/drawing/2014/main" id="{CF4C348B-FBBD-B640-91D1-60680517F367}"/>
              </a:ext>
            </a:extLst>
          </p:cNvPr>
          <p:cNvSpPr/>
          <p:nvPr/>
        </p:nvSpPr>
        <p:spPr>
          <a:xfrm rot="21055935">
            <a:off x="5218246" y="5767412"/>
            <a:ext cx="225000" cy="45719"/>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452986"/>
      </p:ext>
    </p:extLst>
  </p:cSld>
  <p:clrMapOvr>
    <a:masterClrMapping/>
  </p:clrMapOvr>
</p:sld>
</file>

<file path=ppt/theme/theme1.xml><?xml version="1.0" encoding="utf-8"?>
<a:theme xmlns:a="http://schemas.openxmlformats.org/drawingml/2006/main" name="Custom Design">
  <a:themeElements>
    <a:clrScheme name="HD WAN color scheme">
      <a:dk1>
        <a:srgbClr val="0052A3"/>
      </a:dk1>
      <a:lt1>
        <a:sysClr val="window" lastClr="FFFFFF"/>
      </a:lt1>
      <a:dk2>
        <a:srgbClr val="0052A3"/>
      </a:dk2>
      <a:lt2>
        <a:srgbClr val="FFFFFF"/>
      </a:lt2>
      <a:accent1>
        <a:srgbClr val="0052A3"/>
      </a:accent1>
      <a:accent2>
        <a:srgbClr val="DF4536"/>
      </a:accent2>
      <a:accent3>
        <a:srgbClr val="29C4A9"/>
      </a:accent3>
      <a:accent4>
        <a:srgbClr val="262626"/>
      </a:accent4>
      <a:accent5>
        <a:srgbClr val="7F7F7F"/>
      </a:accent5>
      <a:accent6>
        <a:srgbClr val="D8D8D8"/>
      </a:accent6>
      <a:hlink>
        <a:srgbClr val="DF4536"/>
      </a:hlink>
      <a:folHlink>
        <a:srgbClr val="FFDD71"/>
      </a:folHlink>
    </a:clrScheme>
    <a:fontScheme name="Custom 1">
      <a:majorFont>
        <a:latin typeface="La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EC8BE1696E384083CD82FE01514BD2" ma:contentTypeVersion="13" ma:contentTypeDescription="Create a new document." ma:contentTypeScope="" ma:versionID="8ca8d41c2bbf8bca55a2913c46829a0d">
  <xsd:schema xmlns:xsd="http://www.w3.org/2001/XMLSchema" xmlns:xs="http://www.w3.org/2001/XMLSchema" xmlns:p="http://schemas.microsoft.com/office/2006/metadata/properties" xmlns:ns2="47d4a365-9032-410d-9a73-1ce837efe92c" xmlns:ns3="6aaec001-dbc8-4496-86a9-6105b0231b67" targetNamespace="http://schemas.microsoft.com/office/2006/metadata/properties" ma:root="true" ma:fieldsID="0e1e00e4608b1094da26624b828602b9" ns2:_="" ns3:_="">
    <xsd:import namespace="47d4a365-9032-410d-9a73-1ce837efe92c"/>
    <xsd:import namespace="6aaec001-dbc8-4496-86a9-6105b0231b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4a365-9032-410d-9a73-1ce837efe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aec001-dbc8-4496-86a9-6105b0231b6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B70652-98AC-4118-9198-83A86D230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4a365-9032-410d-9a73-1ce837efe92c"/>
    <ds:schemaRef ds:uri="6aaec001-dbc8-4496-86a9-6105b0231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F98722-B2FA-4D17-9505-C3484630EC92}">
  <ds:schemaRefs>
    <ds:schemaRef ds:uri="http://schemas.openxmlformats.org/package/2006/metadata/core-properties"/>
    <ds:schemaRef ds:uri="http://www.w3.org/XML/1998/namespace"/>
    <ds:schemaRef ds:uri="http://purl.org/dc/elements/1.1/"/>
    <ds:schemaRef ds:uri="47d4a365-9032-410d-9a73-1ce837efe92c"/>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6aaec001-dbc8-4496-86a9-6105b0231b67"/>
  </ds:schemaRefs>
</ds:datastoreItem>
</file>

<file path=customXml/itemProps3.xml><?xml version="1.0" encoding="utf-8"?>
<ds:datastoreItem xmlns:ds="http://schemas.openxmlformats.org/officeDocument/2006/customXml" ds:itemID="{EE299884-DA3E-4863-9459-178C793B32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2510</TotalTime>
  <Words>125</Words>
  <Application>Microsoft Office PowerPoint</Application>
  <PresentationFormat>Letter Paper (8.5x11 in)</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Roboto Light</vt:lpstr>
      <vt:lpstr>Lato</vt:lpstr>
      <vt:lpstr>Montserrat Medium</vt:lpstr>
      <vt:lpstr>Roboto Black</vt:lpstr>
      <vt:lpstr>Calibri</vt:lpstr>
      <vt:lpstr>Arial</vt:lpstr>
      <vt:lpstr>Wingdings</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Quintana</dc:creator>
  <cp:lastModifiedBy>Vincent Pham</cp:lastModifiedBy>
  <cp:revision>35</cp:revision>
  <cp:lastPrinted>2019-11-27T20:39:40Z</cp:lastPrinted>
  <dcterms:created xsi:type="dcterms:W3CDTF">2019-01-14T19:22:37Z</dcterms:created>
  <dcterms:modified xsi:type="dcterms:W3CDTF">2021-08-05T19:24:48Z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0x01010034EC8BE1696E384083CD82FE01514BD2</vt:lpwstr>
  </property>
</Properties>
</file>