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6" r:id="rId4"/>
  </p:sldMasterIdLst>
  <p:notesMasterIdLst>
    <p:notesMasterId r:id="rId7"/>
  </p:notesMasterIdLst>
  <p:handoutMasterIdLst>
    <p:handoutMasterId r:id="rId8"/>
  </p:handoutMasterIdLst>
  <p:sldIdLst>
    <p:sldId id="258" r:id="rId5"/>
    <p:sldId id="259" r:id="rId6"/>
  </p:sldIdLst>
  <p:sldSz cx="6858000" cy="9144000" type="letter"/>
  <p:notesSz cx="7010400" cy="9296400"/>
  <p:embeddedFontLst>
    <p:embeddedFont>
      <p:font typeface="Calibri" panose="020F0502020204030204" pitchFamily="34" charset="0"/>
      <p:regular r:id="rId9"/>
      <p:bold r:id="rId10"/>
      <p:italic r:id="rId11"/>
      <p:boldItalic r:id="rId12"/>
    </p:embeddedFont>
    <p:embeddedFont>
      <p:font typeface="Lato" panose="020F0502020204030203" pitchFamily="34" charset="0"/>
      <p:regular r:id="rId13"/>
      <p:bold r:id="rId14"/>
      <p:italic r:id="rId15"/>
      <p:boldItalic r:id="rId16"/>
    </p:embeddedFont>
    <p:embeddedFont>
      <p:font typeface="Montserrat Medium" panose="00000600000000000000" pitchFamily="2" charset="0"/>
      <p:regular r:id="rId17"/>
      <p:italic r:id="rId18"/>
    </p:embeddedFont>
    <p:embeddedFont>
      <p:font typeface="Roboto Black" panose="02000000000000000000" pitchFamily="2" charset="0"/>
      <p:bold r:id="rId19"/>
      <p:boldItalic r:id="rId20"/>
    </p:embeddedFont>
    <p:embeddedFont>
      <p:font typeface="Roboto Light" panose="02000000000000000000" pitchFamily="2"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A3"/>
    <a:srgbClr val="EE3968"/>
    <a:srgbClr val="AA509F"/>
    <a:srgbClr val="D9E33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p:scale>
          <a:sx n="210" d="100"/>
          <a:sy n="210" d="100"/>
        </p:scale>
        <p:origin x="186" y="-7050"/>
      </p:cViewPr>
      <p:guideLst>
        <p:guide orient="horz" pos="2880"/>
        <p:guide pos="2160"/>
      </p:guideLst>
    </p:cSldViewPr>
  </p:slideViewPr>
  <p:notesTextViewPr>
    <p:cViewPr>
      <p:scale>
        <a:sx n="1" d="1"/>
        <a:sy n="1" d="1"/>
      </p:scale>
      <p:origin x="0" y="0"/>
    </p:cViewPr>
  </p:notesTextViewPr>
  <p:notesViewPr>
    <p:cSldViewPr>
      <p:cViewPr varScale="1">
        <p:scale>
          <a:sx n="69" d="100"/>
          <a:sy n="69" d="100"/>
        </p:scale>
        <p:origin x="1680" y="54"/>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me Quintana" userId="10cd8460-cca5-49ca-86bb-5fdaee821825" providerId="ADAL" clId="{BCDD85C4-0A06-4DB0-9486-4BF1FCDA2497}"/>
    <pc:docChg chg="modSld">
      <pc:chgData name="Jaime Quintana" userId="10cd8460-cca5-49ca-86bb-5fdaee821825" providerId="ADAL" clId="{BCDD85C4-0A06-4DB0-9486-4BF1FCDA2497}" dt="2020-09-02T23:03:24.107" v="1" actId="732"/>
      <pc:docMkLst>
        <pc:docMk/>
      </pc:docMkLst>
      <pc:sldChg chg="modSp mod">
        <pc:chgData name="Jaime Quintana" userId="10cd8460-cca5-49ca-86bb-5fdaee821825" providerId="ADAL" clId="{BCDD85C4-0A06-4DB0-9486-4BF1FCDA2497}" dt="2020-09-02T23:03:16.086" v="0" actId="732"/>
        <pc:sldMkLst>
          <pc:docMk/>
          <pc:sldMk cId="2465933619" sldId="258"/>
        </pc:sldMkLst>
        <pc:picChg chg="mod modCrop">
          <ac:chgData name="Jaime Quintana" userId="10cd8460-cca5-49ca-86bb-5fdaee821825" providerId="ADAL" clId="{BCDD85C4-0A06-4DB0-9486-4BF1FCDA2497}" dt="2020-09-02T23:03:16.086" v="0" actId="732"/>
          <ac:picMkLst>
            <pc:docMk/>
            <pc:sldMk cId="2465933619" sldId="258"/>
            <ac:picMk id="25" creationId="{443FF5A0-F1E8-4F57-86D7-C9346AFC311B}"/>
          </ac:picMkLst>
        </pc:picChg>
      </pc:sldChg>
      <pc:sldChg chg="modSp mod">
        <pc:chgData name="Jaime Quintana" userId="10cd8460-cca5-49ca-86bb-5fdaee821825" providerId="ADAL" clId="{BCDD85C4-0A06-4DB0-9486-4BF1FCDA2497}" dt="2020-09-02T23:03:24.107" v="1" actId="732"/>
        <pc:sldMkLst>
          <pc:docMk/>
          <pc:sldMk cId="483174350" sldId="259"/>
        </pc:sldMkLst>
        <pc:picChg chg="mod modCrop">
          <ac:chgData name="Jaime Quintana" userId="10cd8460-cca5-49ca-86bb-5fdaee821825" providerId="ADAL" clId="{BCDD85C4-0A06-4DB0-9486-4BF1FCDA2497}" dt="2020-09-02T23:03:24.107" v="1" actId="732"/>
          <ac:picMkLst>
            <pc:docMk/>
            <pc:sldMk cId="483174350" sldId="259"/>
            <ac:picMk id="22" creationId="{080EEEDA-3375-4A5D-BD85-EFB409BF0840}"/>
          </ac:picMkLst>
        </pc:picChg>
      </pc:sldChg>
    </pc:docChg>
  </pc:docChgLst>
  <pc:docChgLst>
    <pc:chgData name="Vincent Pham" userId="efe462f4-0591-4d05-ac9b-43d18cf49686" providerId="ADAL" clId="{829C835F-8B25-49F3-862F-8F86FAAFC173}"/>
    <pc:docChg chg="undo custSel modSld modMainMaster">
      <pc:chgData name="Vincent Pham" userId="efe462f4-0591-4d05-ac9b-43d18cf49686" providerId="ADAL" clId="{829C835F-8B25-49F3-862F-8F86FAAFC173}" dt="2021-08-19T02:40:31.407" v="192" actId="20577"/>
      <pc:docMkLst>
        <pc:docMk/>
      </pc:docMkLst>
      <pc:sldChg chg="addSp delSp modSp mod">
        <pc:chgData name="Vincent Pham" userId="efe462f4-0591-4d05-ac9b-43d18cf49686" providerId="ADAL" clId="{829C835F-8B25-49F3-862F-8F86FAAFC173}" dt="2021-08-19T02:40:31.407" v="192" actId="20577"/>
        <pc:sldMkLst>
          <pc:docMk/>
          <pc:sldMk cId="483174350" sldId="259"/>
        </pc:sldMkLst>
        <pc:spChg chg="add mod">
          <ac:chgData name="Vincent Pham" userId="efe462f4-0591-4d05-ac9b-43d18cf49686" providerId="ADAL" clId="{829C835F-8B25-49F3-862F-8F86FAAFC173}" dt="2021-08-19T02:33:08.408" v="117" actId="14100"/>
          <ac:spMkLst>
            <pc:docMk/>
            <pc:sldMk cId="483174350" sldId="259"/>
            <ac:spMk id="3" creationId="{C20ABADB-FA7C-4840-ACB2-1032ADCB5450}"/>
          </ac:spMkLst>
        </pc:spChg>
        <pc:spChg chg="del">
          <ac:chgData name="Vincent Pham" userId="efe462f4-0591-4d05-ac9b-43d18cf49686" providerId="ADAL" clId="{829C835F-8B25-49F3-862F-8F86FAAFC173}" dt="2021-08-19T02:39:27.705" v="154" actId="478"/>
          <ac:spMkLst>
            <pc:docMk/>
            <pc:sldMk cId="483174350" sldId="259"/>
            <ac:spMk id="4" creationId="{09127F3B-5CD3-4E3B-9466-4FBBE2A21E88}"/>
          </ac:spMkLst>
        </pc:spChg>
        <pc:spChg chg="add mod">
          <ac:chgData name="Vincent Pham" userId="efe462f4-0591-4d05-ac9b-43d18cf49686" providerId="ADAL" clId="{829C835F-8B25-49F3-862F-8F86FAAFC173}" dt="2021-08-19T02:36:33.294" v="133" actId="1076"/>
          <ac:spMkLst>
            <pc:docMk/>
            <pc:sldMk cId="483174350" sldId="259"/>
            <ac:spMk id="5" creationId="{32AAE5F6-3147-4DBF-A217-58DA12002AD9}"/>
          </ac:spMkLst>
        </pc:spChg>
        <pc:spChg chg="mod">
          <ac:chgData name="Vincent Pham" userId="efe462f4-0591-4d05-ac9b-43d18cf49686" providerId="ADAL" clId="{829C835F-8B25-49F3-862F-8F86FAAFC173}" dt="2021-08-19T02:39:39.547" v="160" actId="20577"/>
          <ac:spMkLst>
            <pc:docMk/>
            <pc:sldMk cId="483174350" sldId="259"/>
            <ac:spMk id="16" creationId="{273EAEED-686B-4B3C-8A14-BFFC8DAA4BE7}"/>
          </ac:spMkLst>
        </pc:spChg>
        <pc:spChg chg="mod">
          <ac:chgData name="Vincent Pham" userId="efe462f4-0591-4d05-ac9b-43d18cf49686" providerId="ADAL" clId="{829C835F-8B25-49F3-862F-8F86FAAFC173}" dt="2021-08-19T02:39:00.153" v="153" actId="20577"/>
          <ac:spMkLst>
            <pc:docMk/>
            <pc:sldMk cId="483174350" sldId="259"/>
            <ac:spMk id="17" creationId="{18C4AFD4-B083-4672-A4F5-C656570AA864}"/>
          </ac:spMkLst>
        </pc:spChg>
        <pc:spChg chg="mod">
          <ac:chgData name="Vincent Pham" userId="efe462f4-0591-4d05-ac9b-43d18cf49686" providerId="ADAL" clId="{829C835F-8B25-49F3-862F-8F86FAAFC173}" dt="2021-08-19T02:40:31.407" v="192" actId="20577"/>
          <ac:spMkLst>
            <pc:docMk/>
            <pc:sldMk cId="483174350" sldId="259"/>
            <ac:spMk id="111" creationId="{1CFC2433-EB29-4A75-87A9-DF969B50D0A7}"/>
          </ac:spMkLst>
        </pc:spChg>
        <pc:picChg chg="mod">
          <ac:chgData name="Vincent Pham" userId="efe462f4-0591-4d05-ac9b-43d18cf49686" providerId="ADAL" clId="{829C835F-8B25-49F3-862F-8F86FAAFC173}" dt="2021-08-19T02:30:12.408" v="109" actId="207"/>
          <ac:picMkLst>
            <pc:docMk/>
            <pc:sldMk cId="483174350" sldId="259"/>
            <ac:picMk id="46" creationId="{E8BA301A-C29E-46CF-ADB8-687E2E07D439}"/>
          </ac:picMkLst>
        </pc:picChg>
        <pc:picChg chg="mod">
          <ac:chgData name="Vincent Pham" userId="efe462f4-0591-4d05-ac9b-43d18cf49686" providerId="ADAL" clId="{829C835F-8B25-49F3-862F-8F86FAAFC173}" dt="2021-08-19T02:30:20.078" v="110" actId="208"/>
          <ac:picMkLst>
            <pc:docMk/>
            <pc:sldMk cId="483174350" sldId="259"/>
            <ac:picMk id="56" creationId="{FCF7090B-1BDE-4C02-91FD-E95194BF15EA}"/>
          </ac:picMkLst>
        </pc:picChg>
        <pc:picChg chg="mod">
          <ac:chgData name="Vincent Pham" userId="efe462f4-0591-4d05-ac9b-43d18cf49686" providerId="ADAL" clId="{829C835F-8B25-49F3-862F-8F86FAAFC173}" dt="2021-08-19T02:29:41.117" v="108" actId="207"/>
          <ac:picMkLst>
            <pc:docMk/>
            <pc:sldMk cId="483174350" sldId="259"/>
            <ac:picMk id="59" creationId="{B75DE52D-68B0-4AB6-B346-060D962F7B4E}"/>
          </ac:picMkLst>
        </pc:picChg>
      </pc:sldChg>
      <pc:sldMasterChg chg="modSldLayout">
        <pc:chgData name="Vincent Pham" userId="efe462f4-0591-4d05-ac9b-43d18cf49686" providerId="ADAL" clId="{829C835F-8B25-49F3-862F-8F86FAAFC173}" dt="2021-08-19T02:28:22.715" v="105" actId="478"/>
        <pc:sldMasterMkLst>
          <pc:docMk/>
          <pc:sldMasterMk cId="4150482175" sldId="2147483686"/>
        </pc:sldMasterMkLst>
        <pc:sldLayoutChg chg="addSp delSp modSp mod">
          <pc:chgData name="Vincent Pham" userId="efe462f4-0591-4d05-ac9b-43d18cf49686" providerId="ADAL" clId="{829C835F-8B25-49F3-862F-8F86FAAFC173}" dt="2021-08-19T02:28:22.715" v="105" actId="478"/>
          <pc:sldLayoutMkLst>
            <pc:docMk/>
            <pc:sldMasterMk cId="4150482175" sldId="2147483686"/>
            <pc:sldLayoutMk cId="705547620" sldId="2147483687"/>
          </pc:sldLayoutMkLst>
          <pc:spChg chg="mod">
            <ac:chgData name="Vincent Pham" userId="efe462f4-0591-4d05-ac9b-43d18cf49686" providerId="ADAL" clId="{829C835F-8B25-49F3-862F-8F86FAAFC173}" dt="2021-08-19T02:27:09.477" v="100" actId="20577"/>
            <ac:spMkLst>
              <pc:docMk/>
              <pc:sldMasterMk cId="4150482175" sldId="2147483686"/>
              <pc:sldLayoutMk cId="705547620" sldId="2147483687"/>
              <ac:spMk id="9" creationId="{84839D95-0A81-4909-97F7-FA51AE2A4B02}"/>
            </ac:spMkLst>
          </pc:spChg>
          <pc:spChg chg="del">
            <ac:chgData name="Vincent Pham" userId="efe462f4-0591-4d05-ac9b-43d18cf49686" providerId="ADAL" clId="{829C835F-8B25-49F3-862F-8F86FAAFC173}" dt="2021-08-19T02:28:22.715" v="105" actId="478"/>
            <ac:spMkLst>
              <pc:docMk/>
              <pc:sldMasterMk cId="4150482175" sldId="2147483686"/>
              <pc:sldLayoutMk cId="705547620" sldId="2147483687"/>
              <ac:spMk id="15" creationId="{5F8BC4A8-3DE0-4221-8204-00323A30F617}"/>
            </ac:spMkLst>
          </pc:spChg>
          <pc:picChg chg="add mod">
            <ac:chgData name="Vincent Pham" userId="efe462f4-0591-4d05-ac9b-43d18cf49686" providerId="ADAL" clId="{829C835F-8B25-49F3-862F-8F86FAAFC173}" dt="2021-08-19T02:28:13.277" v="104" actId="14100"/>
            <ac:picMkLst>
              <pc:docMk/>
              <pc:sldMasterMk cId="4150482175" sldId="2147483686"/>
              <pc:sldLayoutMk cId="705547620" sldId="2147483687"/>
              <ac:picMk id="4" creationId="{FDE75EFE-7E07-4CD7-8817-5FEB4B96A917}"/>
            </ac:picMkLst>
          </pc:picChg>
        </pc:sldLayoutChg>
      </pc:sldMasterChg>
    </pc:docChg>
  </pc:docChgLst>
  <pc:docChgLst>
    <pc:chgData name="Jaime Quintana" userId="10cd8460-cca5-49ca-86bb-5fdaee821825" providerId="ADAL" clId="{9C6FD384-61EF-4131-893D-6CB2B3FFC547}"/>
    <pc:docChg chg="modSld">
      <pc:chgData name="Jaime Quintana" userId="10cd8460-cca5-49ca-86bb-5fdaee821825" providerId="ADAL" clId="{9C6FD384-61EF-4131-893D-6CB2B3FFC547}" dt="2020-06-09T19:58:19.722" v="6" actId="1035"/>
      <pc:docMkLst>
        <pc:docMk/>
      </pc:docMkLst>
      <pc:sldChg chg="modSp mod">
        <pc:chgData name="Jaime Quintana" userId="10cd8460-cca5-49ca-86bb-5fdaee821825" providerId="ADAL" clId="{9C6FD384-61EF-4131-893D-6CB2B3FFC547}" dt="2020-06-09T19:57:48.741" v="0" actId="20577"/>
        <pc:sldMkLst>
          <pc:docMk/>
          <pc:sldMk cId="2465933619" sldId="258"/>
        </pc:sldMkLst>
        <pc:spChg chg="mod">
          <ac:chgData name="Jaime Quintana" userId="10cd8460-cca5-49ca-86bb-5fdaee821825" providerId="ADAL" clId="{9C6FD384-61EF-4131-893D-6CB2B3FFC547}" dt="2020-06-09T19:57:48.741" v="0" actId="20577"/>
          <ac:spMkLst>
            <pc:docMk/>
            <pc:sldMk cId="2465933619" sldId="258"/>
            <ac:spMk id="4" creationId="{9C00DE46-0A29-4E2C-8A58-7C96EF9999C8}"/>
          </ac:spMkLst>
        </pc:spChg>
      </pc:sldChg>
      <pc:sldChg chg="modSp mod">
        <pc:chgData name="Jaime Quintana" userId="10cd8460-cca5-49ca-86bb-5fdaee821825" providerId="ADAL" clId="{9C6FD384-61EF-4131-893D-6CB2B3FFC547}" dt="2020-06-09T19:58:19.722" v="6" actId="1035"/>
        <pc:sldMkLst>
          <pc:docMk/>
          <pc:sldMk cId="483174350" sldId="259"/>
        </pc:sldMkLst>
        <pc:spChg chg="mod">
          <ac:chgData name="Jaime Quintana" userId="10cd8460-cca5-49ca-86bb-5fdaee821825" providerId="ADAL" clId="{9C6FD384-61EF-4131-893D-6CB2B3FFC547}" dt="2020-06-09T19:58:10.979" v="2" actId="1035"/>
          <ac:spMkLst>
            <pc:docMk/>
            <pc:sldMk cId="483174350" sldId="259"/>
            <ac:spMk id="15" creationId="{AD9028E3-ADFC-466F-8B44-DF6144CE33D6}"/>
          </ac:spMkLst>
        </pc:spChg>
        <pc:spChg chg="mod">
          <ac:chgData name="Jaime Quintana" userId="10cd8460-cca5-49ca-86bb-5fdaee821825" providerId="ADAL" clId="{9C6FD384-61EF-4131-893D-6CB2B3FFC547}" dt="2020-06-09T19:58:19.722" v="6" actId="1035"/>
          <ac:spMkLst>
            <pc:docMk/>
            <pc:sldMk cId="483174350" sldId="259"/>
            <ac:spMk id="17" creationId="{18C4AFD4-B083-4672-A4F5-C656570AA864}"/>
          </ac:spMkLst>
        </pc:spChg>
        <pc:grpChg chg="mod">
          <ac:chgData name="Jaime Quintana" userId="10cd8460-cca5-49ca-86bb-5fdaee821825" providerId="ADAL" clId="{9C6FD384-61EF-4131-893D-6CB2B3FFC547}" dt="2020-06-09T19:58:19.722" v="6" actId="1035"/>
          <ac:grpSpMkLst>
            <pc:docMk/>
            <pc:sldMk cId="483174350" sldId="259"/>
            <ac:grpSpMk id="64" creationId="{842BD0A4-DA0B-43E5-A39E-20C9B649B2E2}"/>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978FD7-BB86-455B-8533-B452BD464E3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FDE73EFE-4995-464D-A1C3-542D60A1D9B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11F59A-840C-4AE7-AF1D-B1625ABD8287}" type="datetimeFigureOut">
              <a:rPr lang="en-CA" smtClean="0"/>
              <a:t>2021-08-18</a:t>
            </a:fld>
            <a:endParaRPr lang="en-CA"/>
          </a:p>
        </p:txBody>
      </p:sp>
      <p:sp>
        <p:nvSpPr>
          <p:cNvPr id="4" name="Footer Placeholder 3">
            <a:extLst>
              <a:ext uri="{FF2B5EF4-FFF2-40B4-BE49-F238E27FC236}">
                <a16:creationId xmlns:a16="http://schemas.microsoft.com/office/drawing/2014/main" id="{215F0A5B-2EF5-4124-BC30-316CC5B1420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976A977F-C926-41E8-BDE8-666BF448C6C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AE0A11A-67CB-4B56-853C-0C940E2DAFE7}" type="slidenum">
              <a:rPr lang="en-CA" smtClean="0"/>
              <a:t>‹#›</a:t>
            </a:fld>
            <a:endParaRPr lang="en-CA"/>
          </a:p>
        </p:txBody>
      </p:sp>
    </p:spTree>
    <p:extLst>
      <p:ext uri="{BB962C8B-B14F-4D97-AF65-F5344CB8AC3E}">
        <p14:creationId xmlns:p14="http://schemas.microsoft.com/office/powerpoint/2010/main" val="27975656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9T12:39:18.288"/>
    </inkml:context>
    <inkml:brush xml:id="br0">
      <inkml:brushProperty name="width" value="0.025" units="cm"/>
      <inkml:brushProperty name="height" value="0.025" units="cm"/>
      <inkml:brushProperty name="ignorePressure" value="1"/>
    </inkml:brush>
  </inkml:definitions>
  <inkml:trace contextRef="#ctx0" brushRef="#br0">4194 2313,'0'0</inkml:trace>
  <inkml:trace contextRef="#ctx0" brushRef="#br0" timeOffset="849.05">2378 3342,'0'0</inkml:trace>
  <inkml:trace contextRef="#ctx0" brushRef="#br0" timeOffset="1518.12">2040 1509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9T12:39:18.288"/>
    </inkml:context>
    <inkml:brush xml:id="br0">
      <inkml:brushProperty name="width" value="0.025" units="cm"/>
      <inkml:brushProperty name="height" value="0.025" units="cm"/>
      <inkml:brushProperty name="ignorePressure" value="1"/>
    </inkml:brush>
  </inkml:definitions>
  <inkml:trace contextRef="#ctx0" brushRef="#br0">4194 2313,'0'0</inkml:trace>
  <inkml:trace contextRef="#ctx0" brushRef="#br0" timeOffset="849.05">2378 3342,'0'0</inkml:trace>
  <inkml:trace contextRef="#ctx0" brushRef="#br0" timeOffset="1518.12">2040 1509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24ADC4-D522-4126-8D4A-E5D62CF8B4BB}" type="datetimeFigureOut">
              <a:rPr lang="en-CA" smtClean="0"/>
              <a:t>2021-08-18</a:t>
            </a:fld>
            <a:endParaRPr lang="en-CA"/>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FB7D1C-16A3-488A-8F53-7B89DB5F5659}" type="slidenum">
              <a:rPr lang="en-CA" smtClean="0"/>
              <a:t>‹#›</a:t>
            </a:fld>
            <a:endParaRPr lang="en-CA"/>
          </a:p>
        </p:txBody>
      </p:sp>
    </p:spTree>
    <p:extLst>
      <p:ext uri="{BB962C8B-B14F-4D97-AF65-F5344CB8AC3E}">
        <p14:creationId xmlns:p14="http://schemas.microsoft.com/office/powerpoint/2010/main" val="138971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se Study - First Pag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D698949-7A4F-4861-A5CB-DD32EFFE2889}"/>
              </a:ext>
            </a:extLst>
          </p:cNvPr>
          <p:cNvSpPr>
            <a:spLocks noGrp="1"/>
          </p:cNvSpPr>
          <p:nvPr>
            <p:ph sz="quarter" idx="19" hasCustomPrompt="1"/>
          </p:nvPr>
        </p:nvSpPr>
        <p:spPr>
          <a:xfrm>
            <a:off x="514" y="0"/>
            <a:ext cx="6858000" cy="3098800"/>
          </a:xfrm>
        </p:spPr>
        <p:txBody>
          <a:bodyPr anchor="ctr"/>
          <a:lstStyle>
            <a:lvl1pPr marL="0" indent="0" algn="ctr">
              <a:buNone/>
              <a:defRPr/>
            </a:lvl1pPr>
          </a:lstStyle>
          <a:p>
            <a:pPr lvl="0"/>
            <a:r>
              <a:rPr lang="en-CA" dirty="0"/>
              <a:t>Insert picture here.</a:t>
            </a:r>
          </a:p>
        </p:txBody>
      </p:sp>
      <p:sp>
        <p:nvSpPr>
          <p:cNvPr id="9" name="Rectangle 8">
            <a:extLst>
              <a:ext uri="{FF2B5EF4-FFF2-40B4-BE49-F238E27FC236}">
                <a16:creationId xmlns:a16="http://schemas.microsoft.com/office/drawing/2014/main" id="{8338BC4D-11AC-4928-BD70-BAC454E00F78}"/>
              </a:ext>
            </a:extLst>
          </p:cNvPr>
          <p:cNvSpPr/>
          <p:nvPr userDrawn="1"/>
        </p:nvSpPr>
        <p:spPr>
          <a:xfrm>
            <a:off x="3912" y="7992000"/>
            <a:ext cx="4329000" cy="11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 Placeholder 4">
            <a:extLst>
              <a:ext uri="{FF2B5EF4-FFF2-40B4-BE49-F238E27FC236}">
                <a16:creationId xmlns:a16="http://schemas.microsoft.com/office/drawing/2014/main" id="{A1C03FBC-9B74-464F-BA10-C16C27A03E0F}"/>
              </a:ext>
            </a:extLst>
          </p:cNvPr>
          <p:cNvSpPr>
            <a:spLocks noGrp="1"/>
          </p:cNvSpPr>
          <p:nvPr>
            <p:ph type="body" sz="quarter" idx="10"/>
          </p:nvPr>
        </p:nvSpPr>
        <p:spPr>
          <a:xfrm>
            <a:off x="279001" y="1467000"/>
            <a:ext cx="4004999" cy="1889236"/>
          </a:xfrm>
          <a:solidFill>
            <a:schemeClr val="accent1"/>
          </a:solidFill>
          <a:ln>
            <a:noFill/>
          </a:ln>
          <a:effectLst>
            <a:outerShdw blurRad="304800" dist="114300" dir="5400000" algn="t" rotWithShape="0">
              <a:prstClr val="black">
                <a:alpha val="40000"/>
              </a:prstClr>
            </a:outerShdw>
          </a:effectLst>
        </p:spPr>
        <p:txBody>
          <a:bodyPr lIns="360000" tIns="360000" rIns="360000" bIns="360000" anchor="ctr" anchorCtr="0"/>
          <a:lstStyle>
            <a:lvl1pPr marL="0" indent="0">
              <a:buNone/>
              <a:defRPr sz="2400" b="1">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a:t>
            </a:r>
            <a:endParaRPr lang="en-CA" dirty="0"/>
          </a:p>
        </p:txBody>
      </p:sp>
      <p:sp>
        <p:nvSpPr>
          <p:cNvPr id="20" name="Text Placeholder 19">
            <a:extLst>
              <a:ext uri="{FF2B5EF4-FFF2-40B4-BE49-F238E27FC236}">
                <a16:creationId xmlns:a16="http://schemas.microsoft.com/office/drawing/2014/main" id="{82B12D96-1263-4D3E-B47E-2D1BAFC86396}"/>
              </a:ext>
            </a:extLst>
          </p:cNvPr>
          <p:cNvSpPr>
            <a:spLocks noGrp="1"/>
          </p:cNvSpPr>
          <p:nvPr>
            <p:ph type="body" sz="quarter" idx="12" hasCustomPrompt="1"/>
          </p:nvPr>
        </p:nvSpPr>
        <p:spPr>
          <a:xfrm>
            <a:off x="279001" y="8081999"/>
            <a:ext cx="3689749" cy="888963"/>
          </a:xfrm>
        </p:spPr>
        <p:txBody>
          <a:bodyPr/>
          <a:lstStyle>
            <a:lvl1pPr marL="0" indent="0">
              <a:buNone/>
              <a:defRPr sz="1400" b="0">
                <a:solidFill>
                  <a:schemeClr val="bg2"/>
                </a:solidFill>
              </a:defRPr>
            </a:lvl1pPr>
          </a:lstStyle>
          <a:p>
            <a:pPr lvl="0"/>
            <a:r>
              <a:rPr lang="en-US" dirty="0"/>
              <a:t>Contact</a:t>
            </a:r>
          </a:p>
        </p:txBody>
      </p:sp>
      <p:sp>
        <p:nvSpPr>
          <p:cNvPr id="8" name="Text Placeholder 10">
            <a:extLst>
              <a:ext uri="{FF2B5EF4-FFF2-40B4-BE49-F238E27FC236}">
                <a16:creationId xmlns:a16="http://schemas.microsoft.com/office/drawing/2014/main" id="{2AD9C4CF-425E-453E-B6A6-EDAC38F0961D}"/>
              </a:ext>
            </a:extLst>
          </p:cNvPr>
          <p:cNvSpPr>
            <a:spLocks noGrp="1"/>
          </p:cNvSpPr>
          <p:nvPr>
            <p:ph type="body" sz="quarter" idx="15" hasCustomPrompt="1"/>
          </p:nvPr>
        </p:nvSpPr>
        <p:spPr>
          <a:xfrm>
            <a:off x="279001" y="4572000"/>
            <a:ext cx="4005000" cy="3246962"/>
          </a:xfrm>
        </p:spPr>
        <p:txBody>
          <a:bodyPr numCol="1" spcCol="180000"/>
          <a:lstStyle>
            <a:lvl1pPr marL="0" indent="0">
              <a:lnSpc>
                <a:spcPts val="1400"/>
              </a:lnSpc>
              <a:buNone/>
              <a:defRPr lang="en-CA" sz="1000" b="0" i="0" baseline="0" smtClean="0">
                <a:effectLst/>
                <a:latin typeface="Roboto Light" panose="02000000000000000000" pitchFamily="2" charset="0"/>
                <a:ea typeface="Roboto Light" panose="02000000000000000000" pitchFamily="2" charset="0"/>
                <a:cs typeface="Nirmala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CA" b="0" i="0" dirty="0">
                <a:solidFill>
                  <a:srgbClr val="000000"/>
                </a:solidFill>
                <a:effectLst/>
                <a:latin typeface="Roboto Light" panose="020B0606030504020204" pitchFamily="34" charset="0"/>
              </a:rPr>
              <a:t>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feugiat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Fusce</a:t>
            </a:r>
            <a:r>
              <a:rPr lang="en-CA" b="0" i="0" dirty="0">
                <a:solidFill>
                  <a:srgbClr val="000000"/>
                </a:solidFill>
                <a:effectLst/>
                <a:latin typeface="Roboto Light" panose="020B0606030504020204" pitchFamily="34" charset="0"/>
              </a:rPr>
              <a:t> fermentum </a:t>
            </a:r>
            <a:r>
              <a:rPr lang="en-CA" b="0" i="0" dirty="0" err="1">
                <a:solidFill>
                  <a:srgbClr val="000000"/>
                </a:solidFill>
                <a:effectLst/>
                <a:latin typeface="Roboto Light" panose="020B0606030504020204" pitchFamily="34" charset="0"/>
              </a:rPr>
              <a:t>placerat</a:t>
            </a:r>
            <a:r>
              <a:rPr lang="en-CA" b="0" i="0" dirty="0">
                <a:solidFill>
                  <a:srgbClr val="000000"/>
                </a:solidFill>
                <a:effectLst/>
                <a:latin typeface="Roboto Light" panose="020B0606030504020204" pitchFamily="34" charset="0"/>
              </a:rPr>
              <a:t> ex,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lacinia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suscipit</a:t>
            </a:r>
            <a:r>
              <a:rPr lang="en-CA" b="0" i="0" dirty="0">
                <a:solidFill>
                  <a:srgbClr val="000000"/>
                </a:solidFill>
                <a:effectLst/>
                <a:latin typeface="Roboto Light" panose="020B0606030504020204" pitchFamily="34" charset="0"/>
              </a:rPr>
              <a:t> vel. 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eget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condimentum</a:t>
            </a:r>
            <a:r>
              <a:rPr lang="en-CA" b="0" i="0" dirty="0">
                <a:solidFill>
                  <a:srgbClr val="000000"/>
                </a:solidFill>
                <a:effectLst/>
                <a:latin typeface="Roboto Light" panose="020B0606030504020204" pitchFamily="34" charset="0"/>
              </a:rPr>
              <a:t> ac.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pretium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sem</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sodales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risus</a:t>
            </a:r>
            <a:r>
              <a:rPr lang="en-CA" b="0" i="0" dirty="0">
                <a:solidFill>
                  <a:srgbClr val="000000"/>
                </a:solidFill>
                <a:effectLst/>
                <a:latin typeface="Roboto Light" panose="020B0606030504020204" pitchFamily="34" charset="0"/>
              </a:rPr>
              <a:t> semper ac.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ultrices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Nullam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iaculis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bibendum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ut.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neque</a:t>
            </a:r>
            <a:r>
              <a:rPr lang="en-CA" b="0" i="0" dirty="0">
                <a:solidFill>
                  <a:srgbClr val="000000"/>
                </a:solidFill>
                <a:effectLst/>
                <a:latin typeface="Roboto Light" panose="020B0606030504020204" pitchFamily="34" charset="0"/>
              </a:rPr>
              <a:t>, semper id </a:t>
            </a:r>
            <a:r>
              <a:rPr lang="en-CA" b="0" i="0" dirty="0" err="1">
                <a:solidFill>
                  <a:srgbClr val="000000"/>
                </a:solidFill>
                <a:effectLst/>
                <a:latin typeface="Roboto Light" panose="020B0606030504020204" pitchFamily="34" charset="0"/>
              </a:rPr>
              <a:t>blandit</a:t>
            </a:r>
            <a:r>
              <a:rPr lang="en-CA" b="0" i="0" dirty="0">
                <a:solidFill>
                  <a:srgbClr val="000000"/>
                </a:solidFill>
                <a:effectLst/>
                <a:latin typeface="Roboto Light" panose="020B0606030504020204" pitchFamily="34" charset="0"/>
              </a:rPr>
              <a:t> vel, </a:t>
            </a:r>
            <a:r>
              <a:rPr lang="en-CA" b="0" i="0" dirty="0" err="1">
                <a:solidFill>
                  <a:srgbClr val="000000"/>
                </a:solidFill>
                <a:effectLst/>
                <a:latin typeface="Roboto Light" panose="020B0606030504020204" pitchFamily="34" charset="0"/>
              </a:rPr>
              <a:t>viverra</a:t>
            </a:r>
            <a:r>
              <a:rPr lang="en-CA" b="0" i="0" dirty="0">
                <a:solidFill>
                  <a:srgbClr val="000000"/>
                </a:solidFill>
                <a:effectLst/>
                <a:latin typeface="Roboto Light" panose="020B0606030504020204" pitchFamily="34" charset="0"/>
              </a:rPr>
              <a:t> id dolor. Cras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nec</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aliquam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rhoncus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interdum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sed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vehicula</a:t>
            </a:r>
            <a:r>
              <a:rPr lang="en-CA" b="0" i="0" dirty="0">
                <a:solidFill>
                  <a:srgbClr val="000000"/>
                </a:solidFill>
                <a:effectLst/>
                <a:latin typeface="Roboto Light" panose="020B0606030504020204" pitchFamily="34" charset="0"/>
              </a:rPr>
              <a:t>, vitae </a:t>
            </a:r>
            <a:r>
              <a:rPr lang="en-CA" b="0" i="0" dirty="0" err="1">
                <a:solidFill>
                  <a:srgbClr val="000000"/>
                </a:solidFill>
                <a:effectLst/>
                <a:latin typeface="Roboto Light" panose="020B0606030504020204" pitchFamily="34" charset="0"/>
              </a:rPr>
              <a:t>euismod</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diam dui, </a:t>
            </a:r>
            <a:r>
              <a:rPr lang="en-CA" b="0" i="0" dirty="0" err="1">
                <a:solidFill>
                  <a:srgbClr val="000000"/>
                </a:solidFill>
                <a:effectLst/>
                <a:latin typeface="Roboto Light" panose="020B0606030504020204" pitchFamily="34" charset="0"/>
              </a:rPr>
              <a:t>faucibus</a:t>
            </a:r>
            <a:r>
              <a:rPr lang="en-CA" b="0" i="0" dirty="0">
                <a:solidFill>
                  <a:srgbClr val="000000"/>
                </a:solidFill>
                <a:effectLst/>
                <a:latin typeface="Roboto Light" panose="020B0606030504020204" pitchFamily="34" charset="0"/>
              </a:rPr>
              <a:t> sed diam id,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lobortis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egestas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purus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congue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a:t>
            </a:r>
          </a:p>
        </p:txBody>
      </p:sp>
      <p:sp>
        <p:nvSpPr>
          <p:cNvPr id="3" name="Picture Placeholder 2">
            <a:extLst>
              <a:ext uri="{FF2B5EF4-FFF2-40B4-BE49-F238E27FC236}">
                <a16:creationId xmlns:a16="http://schemas.microsoft.com/office/drawing/2014/main" id="{213EA31D-F68C-4987-86CA-9EE42D06BF58}"/>
              </a:ext>
            </a:extLst>
          </p:cNvPr>
          <p:cNvSpPr>
            <a:spLocks noGrp="1"/>
          </p:cNvSpPr>
          <p:nvPr>
            <p:ph type="pic" sz="quarter" idx="16" hasCustomPrompt="1"/>
          </p:nvPr>
        </p:nvSpPr>
        <p:spPr>
          <a:xfrm>
            <a:off x="4418999" y="3670300"/>
            <a:ext cx="2250089" cy="2374901"/>
          </a:xfrm>
        </p:spPr>
        <p:txBody>
          <a:bodyPr anchor="ctr"/>
          <a:lstStyle>
            <a:lvl1pPr marL="0" indent="0" algn="ctr">
              <a:buNone/>
              <a:defRPr sz="1600"/>
            </a:lvl1pPr>
          </a:lstStyle>
          <a:p>
            <a:r>
              <a:rPr lang="en-CA" dirty="0"/>
              <a:t>Insert diagram here</a:t>
            </a:r>
          </a:p>
        </p:txBody>
      </p:sp>
      <p:sp>
        <p:nvSpPr>
          <p:cNvPr id="6" name="Text Placeholder 5">
            <a:extLst>
              <a:ext uri="{FF2B5EF4-FFF2-40B4-BE49-F238E27FC236}">
                <a16:creationId xmlns:a16="http://schemas.microsoft.com/office/drawing/2014/main" id="{0337317B-5230-4439-82F3-5384DECD98C4}"/>
              </a:ext>
            </a:extLst>
          </p:cNvPr>
          <p:cNvSpPr>
            <a:spLocks noGrp="1"/>
          </p:cNvSpPr>
          <p:nvPr>
            <p:ph type="body" sz="quarter" idx="17"/>
          </p:nvPr>
        </p:nvSpPr>
        <p:spPr>
          <a:xfrm>
            <a:off x="4418998" y="6204655"/>
            <a:ext cx="2250089" cy="1530350"/>
          </a:xfrm>
        </p:spPr>
        <p:txBody>
          <a:bodyPr/>
          <a:lstStyle>
            <a:lvl1pPr marL="228600" indent="-228600">
              <a:buClr>
                <a:schemeClr val="accent1"/>
              </a:buClr>
              <a:buFont typeface="Wingdings" panose="05000000000000000000" pitchFamily="2" charset="2"/>
              <a:buChar char="§"/>
              <a:defRPr sz="1200" b="1">
                <a:latin typeface="Roboto Black" panose="02000000000000000000" pitchFamily="2" charset="0"/>
                <a:ea typeface="Roboto Black" panose="02000000000000000000" pitchFamily="2" charset="0"/>
              </a:defRPr>
            </a:lvl1pPr>
          </a:lstStyle>
          <a:p>
            <a:pPr lvl="0"/>
            <a:r>
              <a:rPr lang="en-US" dirty="0"/>
              <a:t>Click to edit Master text styles</a:t>
            </a:r>
          </a:p>
        </p:txBody>
      </p:sp>
      <p:sp>
        <p:nvSpPr>
          <p:cNvPr id="10" name="Content Placeholder 9">
            <a:extLst>
              <a:ext uri="{FF2B5EF4-FFF2-40B4-BE49-F238E27FC236}">
                <a16:creationId xmlns:a16="http://schemas.microsoft.com/office/drawing/2014/main" id="{CEA2BAD5-2835-435C-90A9-A034CD3EF9F7}"/>
              </a:ext>
            </a:extLst>
          </p:cNvPr>
          <p:cNvSpPr>
            <a:spLocks noGrp="1"/>
          </p:cNvSpPr>
          <p:nvPr>
            <p:ph sz="quarter" idx="18" hasCustomPrompt="1"/>
          </p:nvPr>
        </p:nvSpPr>
        <p:spPr>
          <a:xfrm>
            <a:off x="4508500" y="8047512"/>
            <a:ext cx="2160588" cy="979488"/>
          </a:xfrm>
        </p:spPr>
        <p:txBody>
          <a:bodyPr anchor="ctr"/>
          <a:lstStyle>
            <a:lvl1pPr marL="0" indent="0" algn="ctr">
              <a:buNone/>
              <a:defRPr sz="1050"/>
            </a:lvl1pPr>
            <a:lvl5pPr marL="1828800" indent="0">
              <a:buNone/>
              <a:defRPr/>
            </a:lvl5pPr>
          </a:lstStyle>
          <a:p>
            <a:pPr lvl="0"/>
            <a:r>
              <a:rPr lang="en-CA" dirty="0"/>
              <a:t>Insert Logo here</a:t>
            </a:r>
          </a:p>
        </p:txBody>
      </p:sp>
      <p:sp>
        <p:nvSpPr>
          <p:cNvPr id="18" name="Text Placeholder 10">
            <a:extLst>
              <a:ext uri="{FF2B5EF4-FFF2-40B4-BE49-F238E27FC236}">
                <a16:creationId xmlns:a16="http://schemas.microsoft.com/office/drawing/2014/main" id="{3EC3A9E5-D286-4F72-BAE9-FFD4DF71DC42}"/>
              </a:ext>
            </a:extLst>
          </p:cNvPr>
          <p:cNvSpPr>
            <a:spLocks noGrp="1"/>
          </p:cNvSpPr>
          <p:nvPr>
            <p:ph type="body" sz="quarter" idx="20" hasCustomPrompt="1"/>
          </p:nvPr>
        </p:nvSpPr>
        <p:spPr>
          <a:xfrm>
            <a:off x="273000" y="3670300"/>
            <a:ext cx="4005000" cy="728662"/>
          </a:xfrm>
        </p:spPr>
        <p:txBody>
          <a:bodyPr numCol="1" spcCol="180000"/>
          <a:lstStyle>
            <a:lvl1pPr marL="0" indent="0">
              <a:lnSpc>
                <a:spcPts val="1400"/>
              </a:lnSpc>
              <a:buNone/>
              <a:defRPr lang="en-CA" sz="1200" b="1" i="0" baseline="0" smtClean="0">
                <a:effectLst/>
                <a:latin typeface="Roboto Light" panose="02000000000000000000" pitchFamily="2" charset="0"/>
                <a:ea typeface="Roboto Light" panose="02000000000000000000" pitchFamily="2" charset="0"/>
                <a:cs typeface="Nirmala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CA" b="0" i="0" dirty="0">
                <a:solidFill>
                  <a:srgbClr val="000000"/>
                </a:solidFill>
                <a:effectLst/>
                <a:latin typeface="Roboto Light" panose="020B0606030504020204" pitchFamily="34" charset="0"/>
              </a:rPr>
              <a:t>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feugiat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commodo</a:t>
            </a:r>
            <a:endParaRPr lang="en-CA" b="0" i="0" dirty="0">
              <a:solidFill>
                <a:srgbClr val="000000"/>
              </a:solidFill>
              <a:effectLst/>
              <a:latin typeface="Roboto Light" panose="020B0606030504020204" pitchFamily="34" charset="0"/>
            </a:endParaRPr>
          </a:p>
        </p:txBody>
      </p:sp>
    </p:spTree>
    <p:extLst>
      <p:ext uri="{BB962C8B-B14F-4D97-AF65-F5344CB8AC3E}">
        <p14:creationId xmlns:p14="http://schemas.microsoft.com/office/powerpoint/2010/main" val="2851468193"/>
      </p:ext>
    </p:extLst>
  </p:cSld>
  <p:clrMapOvr>
    <a:masterClrMapping/>
  </p:clrMapOvr>
  <p:hf hdr="0" dt="0"/>
  <p:extLst>
    <p:ext uri="{DCECCB84-F9BA-43D5-87BE-67443E8EF086}">
      <p15:sldGuideLst xmlns:p15="http://schemas.microsoft.com/office/powerpoint/2012/main">
        <p15:guide id="1" orient="horz" pos="2880">
          <p15:clr>
            <a:srgbClr val="FBAE40"/>
          </p15:clr>
        </p15:guide>
        <p15:guide id="2"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 Page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0CBDC3-DAFE-47FE-BDD3-9393AB59CD20}"/>
              </a:ext>
            </a:extLst>
          </p:cNvPr>
          <p:cNvSpPr>
            <a:spLocks noGrp="1"/>
          </p:cNvSpPr>
          <p:nvPr>
            <p:ph sz="quarter" idx="19" hasCustomPrompt="1"/>
          </p:nvPr>
        </p:nvSpPr>
        <p:spPr>
          <a:xfrm>
            <a:off x="1" y="3898"/>
            <a:ext cx="6858000" cy="3128102"/>
          </a:xfrm>
        </p:spPr>
        <p:txBody>
          <a:bodyPr anchor="ctr"/>
          <a:lstStyle>
            <a:lvl5pPr marL="174625" indent="0" algn="ctr">
              <a:buNone/>
              <a:defRPr/>
            </a:lvl5pPr>
          </a:lstStyle>
          <a:p>
            <a:pPr lvl="4"/>
            <a:r>
              <a:rPr lang="en-CA" dirty="0"/>
              <a:t>image</a:t>
            </a:r>
          </a:p>
        </p:txBody>
      </p:sp>
      <p:sp>
        <p:nvSpPr>
          <p:cNvPr id="8" name="Text Placeholder 10">
            <a:extLst>
              <a:ext uri="{FF2B5EF4-FFF2-40B4-BE49-F238E27FC236}">
                <a16:creationId xmlns:a16="http://schemas.microsoft.com/office/drawing/2014/main" id="{2AD9C4CF-425E-453E-B6A6-EDAC38F0961D}"/>
              </a:ext>
            </a:extLst>
          </p:cNvPr>
          <p:cNvSpPr>
            <a:spLocks noGrp="1"/>
          </p:cNvSpPr>
          <p:nvPr>
            <p:ph type="body" sz="quarter" idx="15" hasCustomPrompt="1"/>
          </p:nvPr>
        </p:nvSpPr>
        <p:spPr>
          <a:xfrm>
            <a:off x="279000" y="3670651"/>
            <a:ext cx="6299725" cy="4147776"/>
          </a:xfrm>
        </p:spPr>
        <p:txBody>
          <a:bodyPr numCol="2" spcCol="180000"/>
          <a:lstStyle>
            <a:lvl1pPr marL="0" indent="0">
              <a:lnSpc>
                <a:spcPts val="1400"/>
              </a:lnSpc>
              <a:buNone/>
              <a:defRPr lang="en-CA" sz="1000" b="0" i="0" baseline="0" smtClean="0">
                <a:effectLst/>
                <a:latin typeface="Roboto Light" panose="02000000000000000000" pitchFamily="2" charset="0"/>
                <a:ea typeface="Roboto Light" panose="02000000000000000000" pitchFamily="2" charset="0"/>
                <a:cs typeface="Nirmala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CA" b="0" i="0" dirty="0">
                <a:solidFill>
                  <a:srgbClr val="000000"/>
                </a:solidFill>
                <a:effectLst/>
                <a:latin typeface="Roboto Light" panose="020B0606030504020204" pitchFamily="34" charset="0"/>
              </a:rPr>
              <a:t>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feugiat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Fusce</a:t>
            </a:r>
            <a:r>
              <a:rPr lang="en-CA" b="0" i="0" dirty="0">
                <a:solidFill>
                  <a:srgbClr val="000000"/>
                </a:solidFill>
                <a:effectLst/>
                <a:latin typeface="Roboto Light" panose="020B0606030504020204" pitchFamily="34" charset="0"/>
              </a:rPr>
              <a:t> fermentum </a:t>
            </a:r>
            <a:r>
              <a:rPr lang="en-CA" b="0" i="0" dirty="0" err="1">
                <a:solidFill>
                  <a:srgbClr val="000000"/>
                </a:solidFill>
                <a:effectLst/>
                <a:latin typeface="Roboto Light" panose="020B0606030504020204" pitchFamily="34" charset="0"/>
              </a:rPr>
              <a:t>placerat</a:t>
            </a:r>
            <a:r>
              <a:rPr lang="en-CA" b="0" i="0" dirty="0">
                <a:solidFill>
                  <a:srgbClr val="000000"/>
                </a:solidFill>
                <a:effectLst/>
                <a:latin typeface="Roboto Light" panose="020B0606030504020204" pitchFamily="34" charset="0"/>
              </a:rPr>
              <a:t> ex,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lacinia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suscipit</a:t>
            </a:r>
            <a:r>
              <a:rPr lang="en-CA" b="0" i="0" dirty="0">
                <a:solidFill>
                  <a:srgbClr val="000000"/>
                </a:solidFill>
                <a:effectLst/>
                <a:latin typeface="Roboto Light" panose="020B0606030504020204" pitchFamily="34" charset="0"/>
              </a:rPr>
              <a:t> vel. 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eget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condimentum</a:t>
            </a:r>
            <a:r>
              <a:rPr lang="en-CA" b="0" i="0" dirty="0">
                <a:solidFill>
                  <a:srgbClr val="000000"/>
                </a:solidFill>
                <a:effectLst/>
                <a:latin typeface="Roboto Light" panose="020B0606030504020204" pitchFamily="34" charset="0"/>
              </a:rPr>
              <a:t> ac.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pretium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sem</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sodales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risus</a:t>
            </a:r>
            <a:r>
              <a:rPr lang="en-CA" b="0" i="0" dirty="0">
                <a:solidFill>
                  <a:srgbClr val="000000"/>
                </a:solidFill>
                <a:effectLst/>
                <a:latin typeface="Roboto Light" panose="020B0606030504020204" pitchFamily="34" charset="0"/>
              </a:rPr>
              <a:t> semper ac.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ultrices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Nullam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iaculis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bibendum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ut.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neque</a:t>
            </a:r>
            <a:r>
              <a:rPr lang="en-CA" b="0" i="0" dirty="0">
                <a:solidFill>
                  <a:srgbClr val="000000"/>
                </a:solidFill>
                <a:effectLst/>
                <a:latin typeface="Roboto Light" panose="020B0606030504020204" pitchFamily="34" charset="0"/>
              </a:rPr>
              <a:t>, semper id </a:t>
            </a:r>
            <a:r>
              <a:rPr lang="en-CA" b="0" i="0" dirty="0" err="1">
                <a:solidFill>
                  <a:srgbClr val="000000"/>
                </a:solidFill>
                <a:effectLst/>
                <a:latin typeface="Roboto Light" panose="020B0606030504020204" pitchFamily="34" charset="0"/>
              </a:rPr>
              <a:t>blandit</a:t>
            </a:r>
            <a:r>
              <a:rPr lang="en-CA" b="0" i="0" dirty="0">
                <a:solidFill>
                  <a:srgbClr val="000000"/>
                </a:solidFill>
                <a:effectLst/>
                <a:latin typeface="Roboto Light" panose="020B0606030504020204" pitchFamily="34" charset="0"/>
              </a:rPr>
              <a:t> vel, </a:t>
            </a:r>
            <a:r>
              <a:rPr lang="en-CA" b="0" i="0" dirty="0" err="1">
                <a:solidFill>
                  <a:srgbClr val="000000"/>
                </a:solidFill>
                <a:effectLst/>
                <a:latin typeface="Roboto Light" panose="020B0606030504020204" pitchFamily="34" charset="0"/>
              </a:rPr>
              <a:t>viverra</a:t>
            </a:r>
            <a:r>
              <a:rPr lang="en-CA" b="0" i="0" dirty="0">
                <a:solidFill>
                  <a:srgbClr val="000000"/>
                </a:solidFill>
                <a:effectLst/>
                <a:latin typeface="Roboto Light" panose="020B0606030504020204" pitchFamily="34" charset="0"/>
              </a:rPr>
              <a:t> id dolor. Cras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nec</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aliquam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rhoncus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interdum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sed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vehicula</a:t>
            </a:r>
            <a:r>
              <a:rPr lang="en-CA" b="0" i="0" dirty="0">
                <a:solidFill>
                  <a:srgbClr val="000000"/>
                </a:solidFill>
                <a:effectLst/>
                <a:latin typeface="Roboto Light" panose="020B0606030504020204" pitchFamily="34" charset="0"/>
              </a:rPr>
              <a:t>, vitae </a:t>
            </a:r>
            <a:r>
              <a:rPr lang="en-CA" b="0" i="0" dirty="0" err="1">
                <a:solidFill>
                  <a:srgbClr val="000000"/>
                </a:solidFill>
                <a:effectLst/>
                <a:latin typeface="Roboto Light" panose="020B0606030504020204" pitchFamily="34" charset="0"/>
              </a:rPr>
              <a:t>euismod</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diam dui, </a:t>
            </a:r>
            <a:r>
              <a:rPr lang="en-CA" b="0" i="0" dirty="0" err="1">
                <a:solidFill>
                  <a:srgbClr val="000000"/>
                </a:solidFill>
                <a:effectLst/>
                <a:latin typeface="Roboto Light" panose="020B0606030504020204" pitchFamily="34" charset="0"/>
              </a:rPr>
              <a:t>faucibus</a:t>
            </a:r>
            <a:r>
              <a:rPr lang="en-CA" b="0" i="0" dirty="0">
                <a:solidFill>
                  <a:srgbClr val="000000"/>
                </a:solidFill>
                <a:effectLst/>
                <a:latin typeface="Roboto Light" panose="020B0606030504020204" pitchFamily="34" charset="0"/>
              </a:rPr>
              <a:t> sed diam id,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lobortis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egestas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purus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congue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a:t>
            </a:r>
          </a:p>
          <a:p>
            <a:r>
              <a:rPr lang="en-CA" b="0" i="0" dirty="0">
                <a:solidFill>
                  <a:srgbClr val="000000"/>
                </a:solidFill>
                <a:effectLst/>
                <a:latin typeface="Roboto Light" panose="020B0606030504020204" pitchFamily="34" charset="0"/>
              </a:rPr>
              <a:t>Cras </a:t>
            </a:r>
            <a:r>
              <a:rPr lang="en-CA" b="0" i="0" dirty="0" err="1">
                <a:solidFill>
                  <a:srgbClr val="000000"/>
                </a:solidFill>
                <a:effectLst/>
                <a:latin typeface="Roboto Light" panose="020B0606030504020204" pitchFamily="34" charset="0"/>
              </a:rPr>
              <a:t>volutpat</a:t>
            </a:r>
            <a:r>
              <a:rPr lang="en-CA" b="0" i="0" dirty="0">
                <a:solidFill>
                  <a:srgbClr val="000000"/>
                </a:solidFill>
                <a:effectLst/>
                <a:latin typeface="Roboto Light" panose="020B0606030504020204" pitchFamily="34" charset="0"/>
              </a:rPr>
              <a:t> dolor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accumsan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vitae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eget</a:t>
            </a:r>
            <a:r>
              <a:rPr lang="en-CA" b="0" i="0" dirty="0">
                <a:solidFill>
                  <a:srgbClr val="000000"/>
                </a:solidFill>
                <a:effectLst/>
                <a:latin typeface="Roboto Light" panose="020B0606030504020204" pitchFamily="34" charset="0"/>
              </a:rPr>
              <a:t> gravida nisi.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placerat</a:t>
            </a:r>
            <a:r>
              <a:rPr lang="en-CA" b="0" i="0" dirty="0">
                <a:solidFill>
                  <a:srgbClr val="000000"/>
                </a:solidFill>
                <a:effectLst/>
                <a:latin typeface="Roboto Light" panose="020B0606030504020204" pitchFamily="34" charset="0"/>
              </a:rPr>
              <a:t>. Integer </a:t>
            </a:r>
            <a:r>
              <a:rPr lang="en-CA" b="0" i="0" dirty="0" err="1">
                <a:solidFill>
                  <a:srgbClr val="000000"/>
                </a:solidFill>
                <a:effectLst/>
                <a:latin typeface="Roboto Light" panose="020B0606030504020204" pitchFamily="34" charset="0"/>
              </a:rPr>
              <a:t>ultrices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nunc</a:t>
            </a:r>
            <a:r>
              <a:rPr lang="en-CA" b="0" i="0" dirty="0">
                <a:solidFill>
                  <a:srgbClr val="000000"/>
                </a:solidFill>
                <a:effectLst/>
                <a:latin typeface="Roboto Light" panose="020B0606030504020204" pitchFamily="34" charset="0"/>
              </a:rPr>
              <a:t> non diam </a:t>
            </a:r>
            <a:r>
              <a:rPr lang="en-CA" b="0" i="0" dirty="0" err="1">
                <a:solidFill>
                  <a:srgbClr val="000000"/>
                </a:solidFill>
                <a:effectLst/>
                <a:latin typeface="Roboto Light" panose="020B0606030504020204" pitchFamily="34" charset="0"/>
              </a:rPr>
              <a:t>imperdiet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tristique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metus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ullamcorper</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fringilla</a:t>
            </a:r>
            <a:r>
              <a:rPr lang="en-CA" b="0" i="0" dirty="0">
                <a:solidFill>
                  <a:srgbClr val="000000"/>
                </a:solidFill>
                <a:effectLst/>
                <a:latin typeface="Roboto Light" panose="020B0606030504020204" pitchFamily="34" charset="0"/>
              </a:rPr>
              <a:t> lorem id </a:t>
            </a:r>
            <a:r>
              <a:rPr lang="en-CA" b="0" i="0" dirty="0" err="1">
                <a:solidFill>
                  <a:srgbClr val="000000"/>
                </a:solidFill>
                <a:effectLst/>
                <a:latin typeface="Roboto Light" panose="020B0606030504020204" pitchFamily="34" charset="0"/>
              </a:rPr>
              <a:t>risus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iaculis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volutpat</a:t>
            </a:r>
            <a:r>
              <a:rPr lang="en-CA" b="0" i="0" dirty="0">
                <a:solidFill>
                  <a:srgbClr val="000000"/>
                </a:solidFill>
                <a:effectLst/>
                <a:latin typeface="Roboto Light" panose="020B0606030504020204" pitchFamily="34" charset="0"/>
              </a:rPr>
              <a:t> lorem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Quisque</a:t>
            </a:r>
            <a:r>
              <a:rPr lang="en-CA" b="0" i="0" dirty="0">
                <a:solidFill>
                  <a:srgbClr val="000000"/>
                </a:solidFill>
                <a:effectLst/>
                <a:latin typeface="Roboto Light" panose="020B0606030504020204" pitchFamily="34" charset="0"/>
              </a:rPr>
              <a:t> gravida dui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at </a:t>
            </a:r>
            <a:r>
              <a:rPr lang="en-CA" b="0" i="0" dirty="0" err="1">
                <a:solidFill>
                  <a:srgbClr val="000000"/>
                </a:solidFill>
                <a:effectLst/>
                <a:latin typeface="Roboto Light" panose="020B0606030504020204" pitchFamily="34" charset="0"/>
              </a:rPr>
              <a:t>volutpat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in. Nunc </a:t>
            </a:r>
            <a:r>
              <a:rPr lang="en-CA" b="0" i="0" dirty="0" err="1">
                <a:solidFill>
                  <a:srgbClr val="000000"/>
                </a:solidFill>
                <a:effectLst/>
                <a:latin typeface="Roboto Light" panose="020B0606030504020204" pitchFamily="34" charset="0"/>
              </a:rPr>
              <a:t>nec</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nunc</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auctor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rutrum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consequat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Nullam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ornare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venenatis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eros</a:t>
            </a:r>
            <a:r>
              <a:rPr lang="en-CA" b="0" i="0" dirty="0">
                <a:solidFill>
                  <a:srgbClr val="000000"/>
                </a:solidFill>
                <a:effectLst/>
                <a:latin typeface="Roboto Light" panose="020B0606030504020204" pitchFamily="34" charset="0"/>
              </a:rPr>
              <a:t>,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imperdiet</a:t>
            </a:r>
            <a:r>
              <a:rPr lang="en-CA" b="0" i="0" dirty="0">
                <a:solidFill>
                  <a:srgbClr val="000000"/>
                </a:solidFill>
                <a:effectLst/>
                <a:latin typeface="Roboto Light" panose="020B0606030504020204" pitchFamily="34" charset="0"/>
              </a:rPr>
              <a:t> magna </a:t>
            </a:r>
            <a:r>
              <a:rPr lang="en-CA" b="0" i="0" dirty="0" err="1">
                <a:solidFill>
                  <a:srgbClr val="000000"/>
                </a:solidFill>
                <a:effectLst/>
                <a:latin typeface="Roboto Light" panose="020B0606030504020204" pitchFamily="34" charset="0"/>
              </a:rPr>
              <a:t>mollis</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convallis </a:t>
            </a:r>
            <a:r>
              <a:rPr lang="en-CA" b="0" i="0" dirty="0" err="1">
                <a:solidFill>
                  <a:srgbClr val="000000"/>
                </a:solidFill>
                <a:effectLst/>
                <a:latin typeface="Roboto Light" panose="020B0606030504020204" pitchFamily="34" charset="0"/>
              </a:rPr>
              <a:t>congue</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ut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auctor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mattis</a:t>
            </a:r>
            <a:r>
              <a:rPr lang="en-CA" b="0" i="0" dirty="0">
                <a:solidFill>
                  <a:srgbClr val="000000"/>
                </a:solidFill>
                <a:effectLst/>
                <a:latin typeface="Roboto Light" panose="020B0606030504020204" pitchFamily="34" charset="0"/>
              </a:rPr>
              <a:t> ac ipsum in maximus.</a:t>
            </a:r>
          </a:p>
        </p:txBody>
      </p:sp>
      <p:sp>
        <p:nvSpPr>
          <p:cNvPr id="10" name="Rectangle 9">
            <a:extLst>
              <a:ext uri="{FF2B5EF4-FFF2-40B4-BE49-F238E27FC236}">
                <a16:creationId xmlns:a16="http://schemas.microsoft.com/office/drawing/2014/main" id="{7D69EAFE-E7D6-4BB9-834B-BB42A0561D4B}"/>
              </a:ext>
            </a:extLst>
          </p:cNvPr>
          <p:cNvSpPr/>
          <p:nvPr userDrawn="1"/>
        </p:nvSpPr>
        <p:spPr>
          <a:xfrm>
            <a:off x="0" y="7992000"/>
            <a:ext cx="4329000" cy="11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 Placeholder 4">
            <a:extLst>
              <a:ext uri="{FF2B5EF4-FFF2-40B4-BE49-F238E27FC236}">
                <a16:creationId xmlns:a16="http://schemas.microsoft.com/office/drawing/2014/main" id="{A903A4CF-90BA-4600-B521-5D740488E4E6}"/>
              </a:ext>
            </a:extLst>
          </p:cNvPr>
          <p:cNvSpPr>
            <a:spLocks noGrp="1"/>
          </p:cNvSpPr>
          <p:nvPr>
            <p:ph type="body" sz="quarter" idx="10"/>
          </p:nvPr>
        </p:nvSpPr>
        <p:spPr>
          <a:xfrm>
            <a:off x="279001" y="2502000"/>
            <a:ext cx="6299724" cy="854236"/>
          </a:xfrm>
          <a:solidFill>
            <a:schemeClr val="accent1"/>
          </a:solidFill>
          <a:ln>
            <a:noFill/>
          </a:ln>
          <a:effectLst>
            <a:outerShdw blurRad="304800" dist="114300" dir="5400000" algn="t" rotWithShape="0">
              <a:prstClr val="black">
                <a:alpha val="40000"/>
              </a:prstClr>
            </a:outerShdw>
          </a:effectLst>
        </p:spPr>
        <p:txBody>
          <a:bodyPr lIns="360000" tIns="360000" rIns="360000" bIns="360000" anchor="ctr" anchorCtr="0"/>
          <a:lstStyle>
            <a:lvl1pPr marL="0" indent="0">
              <a:buNone/>
              <a:defRPr sz="2000" b="1" baseline="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a:t>
            </a:r>
            <a:endParaRPr lang="en-CA" dirty="0"/>
          </a:p>
        </p:txBody>
      </p:sp>
      <p:sp>
        <p:nvSpPr>
          <p:cNvPr id="14" name="Text Placeholder 19">
            <a:extLst>
              <a:ext uri="{FF2B5EF4-FFF2-40B4-BE49-F238E27FC236}">
                <a16:creationId xmlns:a16="http://schemas.microsoft.com/office/drawing/2014/main" id="{150B0007-3383-40D8-B0D4-8C5E51424662}"/>
              </a:ext>
            </a:extLst>
          </p:cNvPr>
          <p:cNvSpPr>
            <a:spLocks noGrp="1"/>
          </p:cNvSpPr>
          <p:nvPr>
            <p:ph type="body" sz="quarter" idx="12" hasCustomPrompt="1"/>
          </p:nvPr>
        </p:nvSpPr>
        <p:spPr>
          <a:xfrm>
            <a:off x="279001" y="8082000"/>
            <a:ext cx="3689750" cy="337264"/>
          </a:xfrm>
        </p:spPr>
        <p:txBody>
          <a:bodyPr/>
          <a:lstStyle>
            <a:lvl1pPr marL="0" indent="0">
              <a:buNone/>
              <a:defRPr sz="1100" b="0">
                <a:solidFill>
                  <a:schemeClr val="bg2"/>
                </a:solidFill>
              </a:defRPr>
            </a:lvl1pPr>
          </a:lstStyle>
          <a:p>
            <a:pPr lvl="0"/>
            <a:r>
              <a:rPr lang="en-US" dirty="0"/>
              <a:t>Contact</a:t>
            </a:r>
          </a:p>
        </p:txBody>
      </p:sp>
      <p:sp>
        <p:nvSpPr>
          <p:cNvPr id="9" name="Text Placeholder 19">
            <a:extLst>
              <a:ext uri="{FF2B5EF4-FFF2-40B4-BE49-F238E27FC236}">
                <a16:creationId xmlns:a16="http://schemas.microsoft.com/office/drawing/2014/main" id="{84839D95-0A81-4909-97F7-FA51AE2A4B02}"/>
              </a:ext>
            </a:extLst>
          </p:cNvPr>
          <p:cNvSpPr>
            <a:spLocks noGrp="1"/>
          </p:cNvSpPr>
          <p:nvPr>
            <p:ph type="body" sz="quarter" idx="20" hasCustomPrompt="1"/>
          </p:nvPr>
        </p:nvSpPr>
        <p:spPr>
          <a:xfrm>
            <a:off x="270249" y="8464264"/>
            <a:ext cx="3968751" cy="607736"/>
          </a:xfrm>
        </p:spPr>
        <p:txBody>
          <a:bodyPr/>
          <a:lstStyle>
            <a:lvl1pPr marL="0" indent="0">
              <a:buNone/>
              <a:defRPr sz="500" b="0">
                <a:solidFill>
                  <a:schemeClr val="bg2"/>
                </a:solidFill>
              </a:defRPr>
            </a:lvl1pPr>
          </a:lstStyle>
          <a:p>
            <a:pPr lvl="0"/>
            <a:r>
              <a:rPr lang="en-US" dirty="0"/>
              <a:t>HD Telecom Inc. Trademark usage: You may use HD WAN trademarks to refer to HD WAN products and services by their associated HD WAN trademarks, in marketing and promotional literature, print materials and other media, so long as (a) such references are truthful, fair, and not misleading, and (b) you adhere to the following guidance: -You adhere to these Trademark Usage Guidelines, which may be modified by </a:t>
            </a:r>
            <a:r>
              <a:rPr lang="en-US" dirty="0" err="1"/>
              <a:t>Hd</a:t>
            </a:r>
            <a:r>
              <a:rPr lang="en-US" dirty="0"/>
              <a:t> Telecom from time to time in HD WAN’s sole discretion. -You do not disparage HD Telecom or HD WAN products and services. -You do not imply a relationship or association with HD Telecom that does not exist. -You do not incorporate HD WAN trademarks or logos into your own product names, service names, trademarks, logos, or company names, and do not adopt marks or logos that are confusingly similar with HD Telecom’s marks or logos -You use appropriate notice on all trademarks and a footnote indicating that the trademark(s) is owned by HD Telecom Inc.</a:t>
            </a:r>
          </a:p>
        </p:txBody>
      </p:sp>
      <p:pic>
        <p:nvPicPr>
          <p:cNvPr id="4" name="Picture 3">
            <a:extLst>
              <a:ext uri="{FF2B5EF4-FFF2-40B4-BE49-F238E27FC236}">
                <a16:creationId xmlns:a16="http://schemas.microsoft.com/office/drawing/2014/main" id="{FDE75EFE-7E07-4CD7-8817-5FEB4B96A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8001" y="8317061"/>
            <a:ext cx="1970904" cy="484940"/>
          </a:xfrm>
          <a:prstGeom prst="rect">
            <a:avLst/>
          </a:prstGeom>
        </p:spPr>
      </p:pic>
    </p:spTree>
    <p:extLst>
      <p:ext uri="{BB962C8B-B14F-4D97-AF65-F5344CB8AC3E}">
        <p14:creationId xmlns:p14="http://schemas.microsoft.com/office/powerpoint/2010/main" val="705547620"/>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F52E4-3365-4D84-B8F1-59A29644A5C7}"/>
              </a:ext>
            </a:extLst>
          </p:cNvPr>
          <p:cNvSpPr>
            <a:spLocks noGrp="1"/>
          </p:cNvSpPr>
          <p:nvPr>
            <p:ph type="title"/>
          </p:nvPr>
        </p:nvSpPr>
        <p:spPr>
          <a:xfrm>
            <a:off x="471488" y="550069"/>
            <a:ext cx="5915025" cy="2390398"/>
          </a:xfrm>
          <a:prstGeom prst="rect">
            <a:avLst/>
          </a:prstGeom>
        </p:spPr>
        <p:txBody>
          <a:bodyPr vert="horz" lIns="91440" tIns="45720" rIns="91440" bIns="45720" rtlCol="0" anchor="ctr">
            <a:noAutofit/>
          </a:bodyPr>
          <a:lstStyle/>
          <a:p>
            <a:endParaRPr lang="en-CA" dirty="0"/>
          </a:p>
        </p:txBody>
      </p:sp>
      <p:sp>
        <p:nvSpPr>
          <p:cNvPr id="3" name="Text Placeholder 2">
            <a:extLst>
              <a:ext uri="{FF2B5EF4-FFF2-40B4-BE49-F238E27FC236}">
                <a16:creationId xmlns:a16="http://schemas.microsoft.com/office/drawing/2014/main" id="{45A9E5D7-51F3-4046-B6CE-5EB9BC30B45F}"/>
              </a:ext>
            </a:extLst>
          </p:cNvPr>
          <p:cNvSpPr>
            <a:spLocks noGrp="1"/>
          </p:cNvSpPr>
          <p:nvPr>
            <p:ph type="body" idx="1"/>
          </p:nvPr>
        </p:nvSpPr>
        <p:spPr>
          <a:xfrm>
            <a:off x="471488" y="3713870"/>
            <a:ext cx="5915025" cy="45220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CDD3A95B-DF13-45EA-9247-4A355B90E09E}"/>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8784-78C0-4955-86AC-B0F81B065109}" type="datetime1">
              <a:rPr lang="en-CA" smtClean="0"/>
              <a:t>2021-08-18</a:t>
            </a:fld>
            <a:endParaRPr lang="en-CA"/>
          </a:p>
        </p:txBody>
      </p:sp>
      <p:sp>
        <p:nvSpPr>
          <p:cNvPr id="5" name="Footer Placeholder 4">
            <a:extLst>
              <a:ext uri="{FF2B5EF4-FFF2-40B4-BE49-F238E27FC236}">
                <a16:creationId xmlns:a16="http://schemas.microsoft.com/office/drawing/2014/main" id="{60EE2C73-CCD0-477B-A886-B2F72D65E0E1}"/>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Ethica Channel Enablement Inc.</a:t>
            </a:r>
          </a:p>
        </p:txBody>
      </p:sp>
      <p:sp>
        <p:nvSpPr>
          <p:cNvPr id="6" name="Slide Number Placeholder 5">
            <a:extLst>
              <a:ext uri="{FF2B5EF4-FFF2-40B4-BE49-F238E27FC236}">
                <a16:creationId xmlns:a16="http://schemas.microsoft.com/office/drawing/2014/main" id="{097254F2-89C1-4AC3-A197-CA58AC34089F}"/>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A737359-DD8B-4D8A-8513-2FE2A4F3BFF1}" type="slidenum">
              <a:rPr lang="en-CA" smtClean="0"/>
              <a:t>‹#›</a:t>
            </a:fld>
            <a:endParaRPr lang="en-CA"/>
          </a:p>
        </p:txBody>
      </p:sp>
    </p:spTree>
    <p:extLst>
      <p:ext uri="{BB962C8B-B14F-4D97-AF65-F5344CB8AC3E}">
        <p14:creationId xmlns:p14="http://schemas.microsoft.com/office/powerpoint/2010/main" val="4150482175"/>
      </p:ext>
    </p:extLst>
  </p:cSld>
  <p:clrMap bg1="lt1" tx1="dk1" bg2="lt2" tx2="dk2" accent1="accent1" accent2="accent2" accent3="accent3" accent4="accent4" accent5="accent5" accent6="accent6" hlink="hlink" folHlink="folHlink"/>
  <p:sldLayoutIdLst>
    <p:sldLayoutId id="2147483708" r:id="rId1"/>
    <p:sldLayoutId id="2147483687" r:id="rId2"/>
  </p:sldLayoutIdLst>
  <p:hf hd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15.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0.svg"/><Relationship Id="rId15" Type="http://schemas.openxmlformats.org/officeDocument/2006/relationships/customXml" Target="../ink/ink2.xml"/><Relationship Id="rId10" Type="http://schemas.openxmlformats.org/officeDocument/2006/relationships/image" Target="../media/image110.png"/><Relationship Id="rId4" Type="http://schemas.openxmlformats.org/officeDocument/2006/relationships/image" Target="../media/image9.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15" descr="A group of people in a room&#10;&#10;Description automatically generated">
            <a:extLst>
              <a:ext uri="{FF2B5EF4-FFF2-40B4-BE49-F238E27FC236}">
                <a16:creationId xmlns:a16="http://schemas.microsoft.com/office/drawing/2014/main" id="{F1DA8347-3F07-453F-8228-A9A367FC2CB7}"/>
              </a:ext>
            </a:extLst>
          </p:cNvPr>
          <p:cNvPicPr>
            <a:picLocks noGrp="1" noChangeAspect="1"/>
          </p:cNvPicPr>
          <p:nvPr>
            <p:ph sz="quarter" idx="19"/>
          </p:nvPr>
        </p:nvPicPr>
        <p:blipFill rotWithShape="1">
          <a:blip r:embed="rId2">
            <a:extLst>
              <a:ext uri="{28A0092B-C50C-407E-A947-70E740481C1C}">
                <a14:useLocalDpi xmlns:a14="http://schemas.microsoft.com/office/drawing/2010/main" val="0"/>
              </a:ext>
            </a:extLst>
          </a:blip>
          <a:srcRect t="10331" b="24778"/>
          <a:stretch/>
        </p:blipFill>
        <p:spPr>
          <a:xfrm>
            <a:off x="1" y="-15361"/>
            <a:ext cx="6858000" cy="2966757"/>
          </a:xfrm>
        </p:spPr>
      </p:pic>
      <p:pic>
        <p:nvPicPr>
          <p:cNvPr id="12" name="Picture Placeholder 11">
            <a:extLst>
              <a:ext uri="{FF2B5EF4-FFF2-40B4-BE49-F238E27FC236}">
                <a16:creationId xmlns:a16="http://schemas.microsoft.com/office/drawing/2014/main" id="{774D6470-8EBB-4000-9BBB-5AA1583D6E28}"/>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46" b="846"/>
          <a:stretch>
            <a:fillRect/>
          </a:stretch>
        </p:blipFill>
        <p:spPr/>
      </p:pic>
      <p:sp>
        <p:nvSpPr>
          <p:cNvPr id="2" name="Text Placeholder 1">
            <a:extLst>
              <a:ext uri="{FF2B5EF4-FFF2-40B4-BE49-F238E27FC236}">
                <a16:creationId xmlns:a16="http://schemas.microsoft.com/office/drawing/2014/main" id="{0E4DDBE4-BEB8-436B-9C06-EC42C5E6D59B}"/>
              </a:ext>
            </a:extLst>
          </p:cNvPr>
          <p:cNvSpPr>
            <a:spLocks noGrp="1"/>
          </p:cNvSpPr>
          <p:nvPr>
            <p:ph type="body" sz="quarter" idx="10"/>
          </p:nvPr>
        </p:nvSpPr>
        <p:spPr/>
        <p:txBody>
          <a:bodyPr/>
          <a:lstStyle/>
          <a:p>
            <a:r>
              <a:rPr lang="en-CA" dirty="0">
                <a:latin typeface="Lato"/>
              </a:rPr>
              <a:t>More Remote Workers Means More Strain on the Office Internet Connection.</a:t>
            </a:r>
            <a:endParaRPr lang="en-CA" dirty="0"/>
          </a:p>
        </p:txBody>
      </p:sp>
      <p:sp>
        <p:nvSpPr>
          <p:cNvPr id="3" name="Text Placeholder 2">
            <a:extLst>
              <a:ext uri="{FF2B5EF4-FFF2-40B4-BE49-F238E27FC236}">
                <a16:creationId xmlns:a16="http://schemas.microsoft.com/office/drawing/2014/main" id="{6AA59F08-801D-463A-AC4F-28706921CB3A}"/>
              </a:ext>
            </a:extLst>
          </p:cNvPr>
          <p:cNvSpPr>
            <a:spLocks noGrp="1"/>
          </p:cNvSpPr>
          <p:nvPr>
            <p:ph type="body" sz="quarter" idx="12"/>
          </p:nvPr>
        </p:nvSpPr>
        <p:spPr/>
        <p:txBody>
          <a:bodyPr/>
          <a:lstStyle/>
          <a:p>
            <a:endParaRPr lang="en-CA"/>
          </a:p>
        </p:txBody>
      </p:sp>
      <p:sp>
        <p:nvSpPr>
          <p:cNvPr id="4" name="Text Placeholder 3">
            <a:extLst>
              <a:ext uri="{FF2B5EF4-FFF2-40B4-BE49-F238E27FC236}">
                <a16:creationId xmlns:a16="http://schemas.microsoft.com/office/drawing/2014/main" id="{9C00DE46-0A29-4E2C-8A58-7C96EF9999C8}"/>
              </a:ext>
            </a:extLst>
          </p:cNvPr>
          <p:cNvSpPr>
            <a:spLocks noGrp="1"/>
          </p:cNvSpPr>
          <p:nvPr>
            <p:ph type="body" sz="quarter" idx="15"/>
          </p:nvPr>
        </p:nvSpPr>
        <p:spPr>
          <a:xfrm>
            <a:off x="279001" y="4572000"/>
            <a:ext cx="4005000" cy="3246962"/>
          </a:xfrm>
        </p:spPr>
        <p:txBody>
          <a:bodyPr/>
          <a:lstStyle/>
          <a:p>
            <a:r>
              <a:rPr lang="en-CA" b="1" dirty="0"/>
              <a:t>The Client </a:t>
            </a:r>
            <a:r>
              <a:rPr lang="en-CA" dirty="0"/>
              <a:t>– A boutique architectural firm with 40 employees charging billable hours.</a:t>
            </a:r>
          </a:p>
          <a:p>
            <a:r>
              <a:rPr lang="en-CA" b="1" dirty="0"/>
              <a:t>The Problem </a:t>
            </a:r>
            <a:r>
              <a:rPr lang="en-CA" dirty="0"/>
              <a:t>– Where internet access bandwidth needed only to support email, web traffic, the odd conference call and a few remote users accessing on-premises applications and files, Covid-19 has turned the head office into a Data Centre – and the office’s internet connection couldn’t keep up.</a:t>
            </a:r>
          </a:p>
          <a:p>
            <a:r>
              <a:rPr lang="en-CA" dirty="0"/>
              <a:t>When Covid hit, this architecture firm client focused on enabling employees to work from their homes. Each employee was given VPN access and some brought their work machines home. But one oversight meant that those employees would now have to access on-premises applications through a VPN, over the public Internet, and by way of the office’s internet connection. The need for VPN licenses was addressed, but the need for sufficient bandwidth to support those VPN licenses hadn’t been considered.</a:t>
            </a:r>
          </a:p>
          <a:p>
            <a:r>
              <a:rPr lang="en-CA" dirty="0"/>
              <a:t>Simply put, the office’s connection couldn’t handle the “new normal”.</a:t>
            </a:r>
          </a:p>
        </p:txBody>
      </p:sp>
      <p:sp>
        <p:nvSpPr>
          <p:cNvPr id="5" name="Text Placeholder 4">
            <a:extLst>
              <a:ext uri="{FF2B5EF4-FFF2-40B4-BE49-F238E27FC236}">
                <a16:creationId xmlns:a16="http://schemas.microsoft.com/office/drawing/2014/main" id="{8911A6ED-918B-47BA-98BD-9700217D8B52}"/>
              </a:ext>
            </a:extLst>
          </p:cNvPr>
          <p:cNvSpPr>
            <a:spLocks noGrp="1"/>
          </p:cNvSpPr>
          <p:nvPr>
            <p:ph type="body" sz="quarter" idx="17"/>
          </p:nvPr>
        </p:nvSpPr>
        <p:spPr/>
        <p:txBody>
          <a:bodyPr/>
          <a:lstStyle/>
          <a:p>
            <a:r>
              <a:rPr lang="en-CA" sz="1050"/>
              <a:t>Doubled </a:t>
            </a:r>
            <a:r>
              <a:rPr lang="en-CA" sz="1050" dirty="0"/>
              <a:t>upload </a:t>
            </a:r>
            <a:r>
              <a:rPr lang="en-CA" sz="1050"/>
              <a:t>capacity for employees working from home via VPN.</a:t>
            </a:r>
            <a:endParaRPr lang="en-CA" sz="1050" dirty="0"/>
          </a:p>
          <a:p>
            <a:r>
              <a:rPr lang="en-CA" sz="1050" dirty="0"/>
              <a:t>Mixing connection types meant improving network reliability.</a:t>
            </a:r>
          </a:p>
          <a:p>
            <a:r>
              <a:rPr lang="en-CA" sz="1050" dirty="0"/>
              <a:t>Improved employee experience and productivity.</a:t>
            </a:r>
          </a:p>
        </p:txBody>
      </p:sp>
      <p:sp>
        <p:nvSpPr>
          <p:cNvPr id="9" name="Text Placeholder 8">
            <a:extLst>
              <a:ext uri="{FF2B5EF4-FFF2-40B4-BE49-F238E27FC236}">
                <a16:creationId xmlns:a16="http://schemas.microsoft.com/office/drawing/2014/main" id="{5A9BBBEE-AB0A-434E-B1DA-D88DB6050251}"/>
              </a:ext>
            </a:extLst>
          </p:cNvPr>
          <p:cNvSpPr>
            <a:spLocks noGrp="1"/>
          </p:cNvSpPr>
          <p:nvPr>
            <p:ph type="body" sz="quarter" idx="20"/>
          </p:nvPr>
        </p:nvSpPr>
        <p:spPr/>
        <p:txBody>
          <a:bodyPr vert="horz" lIns="91440" tIns="45720" rIns="91440" bIns="45720" numCol="1" spcCol="180000" rtlCol="0" anchor="t">
            <a:noAutofit/>
          </a:bodyPr>
          <a:lstStyle/>
          <a:p>
            <a:r>
              <a:rPr lang="en-CA" sz="1100" dirty="0">
                <a:latin typeface="Roboto Light"/>
                <a:ea typeface="Roboto Light"/>
                <a:cs typeface="Nirmala UI"/>
              </a:rPr>
              <a:t>Even though the desks are empty, accessing </a:t>
            </a:r>
            <a:br>
              <a:rPr lang="en-CA" sz="1100" dirty="0">
                <a:latin typeface="Roboto Light"/>
                <a:ea typeface="Roboto Light"/>
                <a:cs typeface="Nirmala UI"/>
              </a:rPr>
            </a:br>
            <a:r>
              <a:rPr lang="en-CA" sz="1100" dirty="0">
                <a:latin typeface="Roboto Light"/>
                <a:ea typeface="Roboto Light"/>
                <a:cs typeface="Nirmala UI"/>
              </a:rPr>
              <a:t>on-premises applications and tools requires more bandwidth – and higher availability – than ever before. It’s time to consider how your network is going to support the “new normal”.</a:t>
            </a:r>
            <a:endParaRPr lang="en-CA" sz="1100" dirty="0"/>
          </a:p>
        </p:txBody>
      </p:sp>
      <p:sp>
        <p:nvSpPr>
          <p:cNvPr id="20" name="TextBox 19">
            <a:extLst>
              <a:ext uri="{FF2B5EF4-FFF2-40B4-BE49-F238E27FC236}">
                <a16:creationId xmlns:a16="http://schemas.microsoft.com/office/drawing/2014/main" id="{1093BBAC-CB4D-43D4-B9EF-BE901B5967FF}"/>
              </a:ext>
            </a:extLst>
          </p:cNvPr>
          <p:cNvSpPr txBox="1"/>
          <p:nvPr/>
        </p:nvSpPr>
        <p:spPr>
          <a:xfrm>
            <a:off x="4329000" y="3547540"/>
            <a:ext cx="1125002" cy="246221"/>
          </a:xfrm>
          <a:prstGeom prst="rect">
            <a:avLst/>
          </a:prstGeom>
          <a:noFill/>
        </p:spPr>
        <p:txBody>
          <a:bodyPr wrap="square" rtlCol="0">
            <a:spAutoFit/>
          </a:bodyPr>
          <a:lstStyle/>
          <a:p>
            <a:pPr algn="ctr"/>
            <a:r>
              <a:rPr lang="en-CA" sz="1000" b="1" dirty="0"/>
              <a:t>Work from Office</a:t>
            </a:r>
          </a:p>
        </p:txBody>
      </p:sp>
      <p:sp>
        <p:nvSpPr>
          <p:cNvPr id="21" name="TextBox 20">
            <a:extLst>
              <a:ext uri="{FF2B5EF4-FFF2-40B4-BE49-F238E27FC236}">
                <a16:creationId xmlns:a16="http://schemas.microsoft.com/office/drawing/2014/main" id="{4AF63E39-5CAF-4FAF-AD39-56119203290E}"/>
              </a:ext>
            </a:extLst>
          </p:cNvPr>
          <p:cNvSpPr txBox="1"/>
          <p:nvPr/>
        </p:nvSpPr>
        <p:spPr>
          <a:xfrm>
            <a:off x="4329000" y="4633760"/>
            <a:ext cx="1125002" cy="246221"/>
          </a:xfrm>
          <a:prstGeom prst="rect">
            <a:avLst/>
          </a:prstGeom>
          <a:noFill/>
        </p:spPr>
        <p:txBody>
          <a:bodyPr wrap="square" rtlCol="0">
            <a:spAutoFit/>
          </a:bodyPr>
          <a:lstStyle/>
          <a:p>
            <a:pPr algn="ctr"/>
            <a:r>
              <a:rPr lang="en-CA" sz="1000" b="1" dirty="0"/>
              <a:t>Work from Home</a:t>
            </a:r>
          </a:p>
        </p:txBody>
      </p:sp>
      <p:cxnSp>
        <p:nvCxnSpPr>
          <p:cNvPr id="80" name="Straight Connector 79">
            <a:extLst>
              <a:ext uri="{FF2B5EF4-FFF2-40B4-BE49-F238E27FC236}">
                <a16:creationId xmlns:a16="http://schemas.microsoft.com/office/drawing/2014/main" id="{D651BCD1-7C5B-4E3F-B13D-8C2CE6C1C835}"/>
              </a:ext>
            </a:extLst>
          </p:cNvPr>
          <p:cNvCxnSpPr/>
          <p:nvPr/>
        </p:nvCxnSpPr>
        <p:spPr>
          <a:xfrm>
            <a:off x="5936064" y="4207747"/>
            <a:ext cx="2059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16201E1-E484-47E2-A4C8-BA346A380237}"/>
              </a:ext>
            </a:extLst>
          </p:cNvPr>
          <p:cNvCxnSpPr>
            <a:cxnSpLocks/>
          </p:cNvCxnSpPr>
          <p:nvPr/>
        </p:nvCxnSpPr>
        <p:spPr>
          <a:xfrm flipV="1">
            <a:off x="5936064" y="3949002"/>
            <a:ext cx="233624" cy="198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098A8FA-DCBD-4A38-A9BF-2FEA52112CF9}"/>
              </a:ext>
            </a:extLst>
          </p:cNvPr>
          <p:cNvCxnSpPr/>
          <p:nvPr/>
        </p:nvCxnSpPr>
        <p:spPr>
          <a:xfrm>
            <a:off x="5949880" y="5488912"/>
            <a:ext cx="2059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0D8193-51F0-42B2-9B23-F9D7E2E598E5}"/>
              </a:ext>
            </a:extLst>
          </p:cNvPr>
          <p:cNvCxnSpPr>
            <a:cxnSpLocks/>
          </p:cNvCxnSpPr>
          <p:nvPr/>
        </p:nvCxnSpPr>
        <p:spPr>
          <a:xfrm flipV="1">
            <a:off x="5963697" y="5277897"/>
            <a:ext cx="205991" cy="127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9205B0C-BFBC-4292-B65A-CFD4F194118E}"/>
              </a:ext>
            </a:extLst>
          </p:cNvPr>
          <p:cNvCxnSpPr>
            <a:cxnSpLocks/>
          </p:cNvCxnSpPr>
          <p:nvPr/>
        </p:nvCxnSpPr>
        <p:spPr>
          <a:xfrm flipV="1">
            <a:off x="5888159" y="5199014"/>
            <a:ext cx="47905" cy="137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8209CF5-93D5-43BE-A12C-40E10733DF67}"/>
              </a:ext>
            </a:extLst>
          </p:cNvPr>
          <p:cNvCxnSpPr>
            <a:cxnSpLocks/>
          </p:cNvCxnSpPr>
          <p:nvPr/>
        </p:nvCxnSpPr>
        <p:spPr>
          <a:xfrm flipH="1" flipV="1">
            <a:off x="5588794" y="5134708"/>
            <a:ext cx="239905" cy="229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7B687E5-4E7E-4576-BBA9-FA8B4F74C0E5}"/>
              </a:ext>
            </a:extLst>
          </p:cNvPr>
          <p:cNvCxnSpPr>
            <a:cxnSpLocks/>
          </p:cNvCxnSpPr>
          <p:nvPr/>
        </p:nvCxnSpPr>
        <p:spPr>
          <a:xfrm flipH="1" flipV="1">
            <a:off x="5245240" y="5142492"/>
            <a:ext cx="508444" cy="229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66C90B7-6395-4067-96EF-27D2E16E455B}"/>
              </a:ext>
            </a:extLst>
          </p:cNvPr>
          <p:cNvCxnSpPr>
            <a:cxnSpLocks/>
          </p:cNvCxnSpPr>
          <p:nvPr/>
        </p:nvCxnSpPr>
        <p:spPr>
          <a:xfrm flipH="1" flipV="1">
            <a:off x="4813706" y="5227656"/>
            <a:ext cx="917194" cy="217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364AD3E-E291-4CAF-9752-3CD2C1410A5C}"/>
              </a:ext>
            </a:extLst>
          </p:cNvPr>
          <p:cNvCxnSpPr>
            <a:cxnSpLocks/>
          </p:cNvCxnSpPr>
          <p:nvPr/>
        </p:nvCxnSpPr>
        <p:spPr>
          <a:xfrm flipV="1">
            <a:off x="4833257" y="5493936"/>
            <a:ext cx="881551" cy="120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19E542D-0523-4384-BC6C-DB3443479B1F}"/>
              </a:ext>
            </a:extLst>
          </p:cNvPr>
          <p:cNvCxnSpPr>
            <a:cxnSpLocks/>
          </p:cNvCxnSpPr>
          <p:nvPr/>
        </p:nvCxnSpPr>
        <p:spPr>
          <a:xfrm flipV="1">
            <a:off x="5272302" y="5536226"/>
            <a:ext cx="481382" cy="225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861082D-B287-45A7-AA2D-652B89F9E522}"/>
              </a:ext>
            </a:extLst>
          </p:cNvPr>
          <p:cNvCxnSpPr>
            <a:cxnSpLocks/>
          </p:cNvCxnSpPr>
          <p:nvPr/>
        </p:nvCxnSpPr>
        <p:spPr>
          <a:xfrm flipV="1">
            <a:off x="5642149" y="5550644"/>
            <a:ext cx="150156" cy="210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DE48B7A-6AC2-4AD7-A642-221CC3FCAFBA}"/>
              </a:ext>
            </a:extLst>
          </p:cNvPr>
          <p:cNvCxnSpPr>
            <a:cxnSpLocks/>
          </p:cNvCxnSpPr>
          <p:nvPr/>
        </p:nvCxnSpPr>
        <p:spPr>
          <a:xfrm flipH="1" flipV="1">
            <a:off x="5862559" y="5548505"/>
            <a:ext cx="68417" cy="13635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6448DA31-59F8-4244-AE8E-4E490A8200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1517" y="8174663"/>
            <a:ext cx="1470543" cy="717338"/>
          </a:xfrm>
          <a:prstGeom prst="rect">
            <a:avLst/>
          </a:prstGeom>
        </p:spPr>
      </p:pic>
    </p:spTree>
    <p:extLst>
      <p:ext uri="{BB962C8B-B14F-4D97-AF65-F5344CB8AC3E}">
        <p14:creationId xmlns:p14="http://schemas.microsoft.com/office/powerpoint/2010/main" val="246593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a:extLst>
              <a:ext uri="{FF2B5EF4-FFF2-40B4-BE49-F238E27FC236}">
                <a16:creationId xmlns:a16="http://schemas.microsoft.com/office/drawing/2014/main" id="{B75DE52D-68B0-4AB6-B346-060D962F7B4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504" t="28747" r="18776" b="27849"/>
          <a:stretch/>
        </p:blipFill>
        <p:spPr>
          <a:xfrm>
            <a:off x="2687234" y="506941"/>
            <a:ext cx="1385710" cy="990550"/>
          </a:xfrm>
          <a:prstGeom prst="rect">
            <a:avLst/>
          </a:prstGeom>
        </p:spPr>
      </p:pic>
      <p:pic>
        <p:nvPicPr>
          <p:cNvPr id="32" name="Graphic 31">
            <a:extLst>
              <a:ext uri="{FF2B5EF4-FFF2-40B4-BE49-F238E27FC236}">
                <a16:creationId xmlns:a16="http://schemas.microsoft.com/office/drawing/2014/main" id="{6E17D916-D835-4741-95CE-1DBC4ADCDCA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8176" r="2216" b="20027"/>
          <a:stretch/>
        </p:blipFill>
        <p:spPr>
          <a:xfrm>
            <a:off x="706297" y="1507298"/>
            <a:ext cx="1673895" cy="886688"/>
          </a:xfrm>
          <a:prstGeom prst="rect">
            <a:avLst/>
          </a:prstGeom>
        </p:spPr>
      </p:pic>
      <p:sp>
        <p:nvSpPr>
          <p:cNvPr id="17" name="Text Placeholder 16">
            <a:extLst>
              <a:ext uri="{FF2B5EF4-FFF2-40B4-BE49-F238E27FC236}">
                <a16:creationId xmlns:a16="http://schemas.microsoft.com/office/drawing/2014/main" id="{18C4AFD4-B083-4672-A4F5-C656570AA864}"/>
              </a:ext>
            </a:extLst>
          </p:cNvPr>
          <p:cNvSpPr>
            <a:spLocks noGrp="1"/>
          </p:cNvSpPr>
          <p:nvPr>
            <p:ph type="body" sz="quarter" idx="15"/>
          </p:nvPr>
        </p:nvSpPr>
        <p:spPr>
          <a:xfrm>
            <a:off x="279001" y="3807000"/>
            <a:ext cx="6299725" cy="3679762"/>
          </a:xfrm>
        </p:spPr>
        <p:txBody>
          <a:bodyPr>
            <a:noAutofit/>
          </a:bodyPr>
          <a:lstStyle/>
          <a:p>
            <a:r>
              <a:rPr lang="en-CA" dirty="0"/>
              <a:t>As employees were downloading working files onto their local machines, the office servers had to upload those same files. The client had to quickly ensure the office’s upload bandwidth was sufficient to support all of those requests. </a:t>
            </a:r>
          </a:p>
          <a:p>
            <a:r>
              <a:rPr lang="en-CA" dirty="0"/>
              <a:t>The trouble was that what the firm really needed was a significant increase in upload capacity. Their existing cable connection had an upload capacity limit of 20mbps increasing their download wasn’t going to help and their provider didn’t have any other way to give them the necessary bandwidth.</a:t>
            </a:r>
          </a:p>
          <a:p>
            <a:r>
              <a:rPr lang="en-CA" b="1" dirty="0"/>
              <a:t>The Solution: HD WAN.</a:t>
            </a:r>
          </a:p>
          <a:p>
            <a:r>
              <a:rPr lang="en-CA" dirty="0"/>
              <a:t>The client chose to combine the bandwidth of multiple broadband connections at their head-office with HD WAN.</a:t>
            </a:r>
          </a:p>
          <a:p>
            <a:r>
              <a:rPr lang="en-CA" dirty="0"/>
              <a:t>The solution was to add two 50mbps DSL lines that each had 10mbps of upload capacity to their existing 500mbps cable internet connection that itself has an upload speed of 20mbps. </a:t>
            </a:r>
          </a:p>
          <a:p>
            <a:r>
              <a:rPr lang="en-CA" dirty="0"/>
              <a:t>The client, then, in short order, was able to provide their employees with 40mbps of upload capacity. </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r>
              <a:rPr lang="en-CA" dirty="0"/>
              <a:t>With HD WAN, the customer was able to quickly address their need for upload capacity to support their now, largely, distributed workforce, who, themselves could download and use files more efficiently.</a:t>
            </a:r>
          </a:p>
        </p:txBody>
      </p:sp>
      <p:sp>
        <p:nvSpPr>
          <p:cNvPr id="15" name="Text Placeholder 14">
            <a:extLst>
              <a:ext uri="{FF2B5EF4-FFF2-40B4-BE49-F238E27FC236}">
                <a16:creationId xmlns:a16="http://schemas.microsoft.com/office/drawing/2014/main" id="{AD9028E3-ADFC-466F-8B44-DF6144CE33D6}"/>
              </a:ext>
            </a:extLst>
          </p:cNvPr>
          <p:cNvSpPr>
            <a:spLocks noGrp="1"/>
          </p:cNvSpPr>
          <p:nvPr>
            <p:ph type="body" sz="quarter" idx="10"/>
          </p:nvPr>
        </p:nvSpPr>
        <p:spPr>
          <a:xfrm>
            <a:off x="279002" y="2772000"/>
            <a:ext cx="6299724" cy="854236"/>
          </a:xfrm>
        </p:spPr>
        <p:txBody>
          <a:bodyPr/>
          <a:lstStyle/>
          <a:p>
            <a:pPr algn="ctr"/>
            <a:r>
              <a:rPr lang="en-CA"/>
              <a:t>Consider your office’s upload bandwidth, as it’s now impacting your employees’ productivity.</a:t>
            </a:r>
          </a:p>
        </p:txBody>
      </p:sp>
      <p:sp>
        <p:nvSpPr>
          <p:cNvPr id="16" name="Text Placeholder 15">
            <a:extLst>
              <a:ext uri="{FF2B5EF4-FFF2-40B4-BE49-F238E27FC236}">
                <a16:creationId xmlns:a16="http://schemas.microsoft.com/office/drawing/2014/main" id="{273EAEED-686B-4B3C-8A14-BFFC8DAA4BE7}"/>
              </a:ext>
            </a:extLst>
          </p:cNvPr>
          <p:cNvSpPr>
            <a:spLocks noGrp="1"/>
          </p:cNvSpPr>
          <p:nvPr>
            <p:ph type="body" sz="quarter" idx="12"/>
          </p:nvPr>
        </p:nvSpPr>
        <p:spPr/>
        <p:txBody>
          <a:bodyPr/>
          <a:lstStyle/>
          <a:p>
            <a:r>
              <a:rPr lang="en-CA" sz="1050" b="1" dirty="0"/>
              <a:t>Find out how HD WAN can help you, contact:</a:t>
            </a:r>
          </a:p>
        </p:txBody>
      </p:sp>
      <p:pic>
        <p:nvPicPr>
          <p:cNvPr id="28" name="Graphic 27">
            <a:extLst>
              <a:ext uri="{FF2B5EF4-FFF2-40B4-BE49-F238E27FC236}">
                <a16:creationId xmlns:a16="http://schemas.microsoft.com/office/drawing/2014/main" id="{CE3E67E6-1C6A-43EB-BE5E-8AB09C1BCA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2116" y="1379157"/>
            <a:ext cx="977825" cy="977825"/>
          </a:xfrm>
          <a:prstGeom prst="rect">
            <a:avLst/>
          </a:prstGeom>
        </p:spPr>
      </p:pic>
      <p:sp>
        <p:nvSpPr>
          <p:cNvPr id="35" name="Rectangle 34">
            <a:extLst>
              <a:ext uri="{FF2B5EF4-FFF2-40B4-BE49-F238E27FC236}">
                <a16:creationId xmlns:a16="http://schemas.microsoft.com/office/drawing/2014/main" id="{1A086686-8061-4093-BFE8-3C9C5A75CA74}"/>
              </a:ext>
            </a:extLst>
          </p:cNvPr>
          <p:cNvSpPr/>
          <p:nvPr/>
        </p:nvSpPr>
        <p:spPr>
          <a:xfrm>
            <a:off x="819000" y="1242000"/>
            <a:ext cx="1035000" cy="63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E7786FDE-A5F5-42C4-8C3F-315422133770}"/>
              </a:ext>
            </a:extLst>
          </p:cNvPr>
          <p:cNvSpPr/>
          <p:nvPr/>
        </p:nvSpPr>
        <p:spPr>
          <a:xfrm>
            <a:off x="4337670" y="1549806"/>
            <a:ext cx="1192371" cy="63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Connector: Curved 47">
            <a:extLst>
              <a:ext uri="{FF2B5EF4-FFF2-40B4-BE49-F238E27FC236}">
                <a16:creationId xmlns:a16="http://schemas.microsoft.com/office/drawing/2014/main" id="{3F287CBC-BEAB-4832-B5B1-3FD302A13BEC}"/>
              </a:ext>
            </a:extLst>
          </p:cNvPr>
          <p:cNvCxnSpPr>
            <a:cxnSpLocks/>
            <a:stCxn id="59" idx="3"/>
            <a:endCxn id="75" idx="0"/>
          </p:cNvCxnSpPr>
          <p:nvPr/>
        </p:nvCxnSpPr>
        <p:spPr>
          <a:xfrm>
            <a:off x="4072944" y="1002216"/>
            <a:ext cx="1425528" cy="806024"/>
          </a:xfrm>
          <a:prstGeom prst="curvedConnector2">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BD602E4-FAED-4DA4-99FF-5958F93F542E}"/>
              </a:ext>
            </a:extLst>
          </p:cNvPr>
          <p:cNvSpPr txBox="1"/>
          <p:nvPr/>
        </p:nvSpPr>
        <p:spPr>
          <a:xfrm>
            <a:off x="819225" y="2374433"/>
            <a:ext cx="1414959" cy="276999"/>
          </a:xfrm>
          <a:prstGeom prst="rect">
            <a:avLst/>
          </a:prstGeom>
          <a:noFill/>
        </p:spPr>
        <p:txBody>
          <a:bodyPr wrap="square" rtlCol="0">
            <a:spAutoFit/>
          </a:bodyPr>
          <a:lstStyle/>
          <a:p>
            <a:pPr algn="ctr"/>
            <a:r>
              <a:rPr lang="en-CA" sz="1200" b="1">
                <a:latin typeface="Roboto Black" panose="02000000000000000000" pitchFamily="2" charset="0"/>
                <a:ea typeface="Roboto Black" panose="02000000000000000000" pitchFamily="2" charset="0"/>
              </a:rPr>
              <a:t>Office Servers</a:t>
            </a:r>
          </a:p>
        </p:txBody>
      </p:sp>
      <p:sp>
        <p:nvSpPr>
          <p:cNvPr id="53" name="TextBox 52">
            <a:extLst>
              <a:ext uri="{FF2B5EF4-FFF2-40B4-BE49-F238E27FC236}">
                <a16:creationId xmlns:a16="http://schemas.microsoft.com/office/drawing/2014/main" id="{1E264AFC-0624-47BE-A60B-433C0FFC237D}"/>
              </a:ext>
            </a:extLst>
          </p:cNvPr>
          <p:cNvSpPr txBox="1"/>
          <p:nvPr/>
        </p:nvSpPr>
        <p:spPr>
          <a:xfrm>
            <a:off x="4407803" y="2352376"/>
            <a:ext cx="1743900" cy="276999"/>
          </a:xfrm>
          <a:prstGeom prst="rect">
            <a:avLst/>
          </a:prstGeom>
          <a:noFill/>
        </p:spPr>
        <p:txBody>
          <a:bodyPr wrap="square" rtlCol="0">
            <a:spAutoFit/>
          </a:bodyPr>
          <a:lstStyle/>
          <a:p>
            <a:pPr algn="ctr"/>
            <a:r>
              <a:rPr lang="en-CA" sz="1200" b="1">
                <a:latin typeface="Roboto Black" panose="02000000000000000000" pitchFamily="2" charset="0"/>
                <a:ea typeface="Roboto Black" panose="02000000000000000000" pitchFamily="2" charset="0"/>
              </a:rPr>
              <a:t>Employees At Home</a:t>
            </a:r>
            <a:endParaRPr lang="en-CA" sz="1200"/>
          </a:p>
        </p:txBody>
      </p:sp>
      <p:sp>
        <p:nvSpPr>
          <p:cNvPr id="58" name="TextBox 57">
            <a:extLst>
              <a:ext uri="{FF2B5EF4-FFF2-40B4-BE49-F238E27FC236}">
                <a16:creationId xmlns:a16="http://schemas.microsoft.com/office/drawing/2014/main" id="{D00491C7-866F-4BDC-B6F2-470CACB4F552}"/>
              </a:ext>
            </a:extLst>
          </p:cNvPr>
          <p:cNvSpPr txBox="1"/>
          <p:nvPr/>
        </p:nvSpPr>
        <p:spPr>
          <a:xfrm>
            <a:off x="484566" y="401311"/>
            <a:ext cx="2117358" cy="307777"/>
          </a:xfrm>
          <a:prstGeom prst="rect">
            <a:avLst/>
          </a:prstGeom>
          <a:noFill/>
        </p:spPr>
        <p:txBody>
          <a:bodyPr wrap="square" rtlCol="0">
            <a:spAutoFit/>
          </a:bodyPr>
          <a:lstStyle/>
          <a:p>
            <a:pPr algn="ctr"/>
            <a:r>
              <a:rPr lang="en-CA" sz="1400" b="1"/>
              <a:t>Your Upload…</a:t>
            </a:r>
            <a:endParaRPr lang="en-CA" sz="1000" b="1"/>
          </a:p>
        </p:txBody>
      </p:sp>
      <p:pic>
        <p:nvPicPr>
          <p:cNvPr id="75" name="Graphic 74">
            <a:extLst>
              <a:ext uri="{FF2B5EF4-FFF2-40B4-BE49-F238E27FC236}">
                <a16:creationId xmlns:a16="http://schemas.microsoft.com/office/drawing/2014/main" id="{99841C4A-7939-48E3-87B4-B2038C3973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0663" y="1808240"/>
            <a:ext cx="355618" cy="355618"/>
          </a:xfrm>
          <a:prstGeom prst="rect">
            <a:avLst/>
          </a:prstGeom>
        </p:spPr>
      </p:pic>
      <p:pic>
        <p:nvPicPr>
          <p:cNvPr id="77" name="Graphic 76">
            <a:extLst>
              <a:ext uri="{FF2B5EF4-FFF2-40B4-BE49-F238E27FC236}">
                <a16:creationId xmlns:a16="http://schemas.microsoft.com/office/drawing/2014/main" id="{D21FEDE6-CD35-4562-A1AB-4079D99FBF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17085" y="1811076"/>
            <a:ext cx="355618" cy="355618"/>
          </a:xfrm>
          <a:prstGeom prst="rect">
            <a:avLst/>
          </a:prstGeom>
        </p:spPr>
      </p:pic>
      <p:pic>
        <p:nvPicPr>
          <p:cNvPr id="107" name="Graphic 106">
            <a:extLst>
              <a:ext uri="{FF2B5EF4-FFF2-40B4-BE49-F238E27FC236}">
                <a16:creationId xmlns:a16="http://schemas.microsoft.com/office/drawing/2014/main" id="{D7B3AE07-955D-459C-92BA-24C2E400F3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71494" y="1808240"/>
            <a:ext cx="355618" cy="355618"/>
          </a:xfrm>
          <a:prstGeom prst="rect">
            <a:avLst/>
          </a:prstGeom>
        </p:spPr>
      </p:pic>
      <p:sp>
        <p:nvSpPr>
          <p:cNvPr id="110" name="TextBox 109">
            <a:extLst>
              <a:ext uri="{FF2B5EF4-FFF2-40B4-BE49-F238E27FC236}">
                <a16:creationId xmlns:a16="http://schemas.microsoft.com/office/drawing/2014/main" id="{DF634EEE-4BE0-4460-95D4-5F87999F0FCA}"/>
              </a:ext>
            </a:extLst>
          </p:cNvPr>
          <p:cNvSpPr txBox="1"/>
          <p:nvPr/>
        </p:nvSpPr>
        <p:spPr>
          <a:xfrm>
            <a:off x="3800899" y="408446"/>
            <a:ext cx="2726213" cy="307777"/>
          </a:xfrm>
          <a:prstGeom prst="rect">
            <a:avLst/>
          </a:prstGeom>
          <a:noFill/>
        </p:spPr>
        <p:txBody>
          <a:bodyPr wrap="square" rtlCol="0">
            <a:spAutoFit/>
          </a:bodyPr>
          <a:lstStyle/>
          <a:p>
            <a:pPr algn="ctr"/>
            <a:r>
              <a:rPr lang="en-CA" sz="1400" b="1">
                <a:solidFill>
                  <a:schemeClr val="tx2"/>
                </a:solidFill>
              </a:rPr>
              <a:t>…is Their Download</a:t>
            </a:r>
          </a:p>
        </p:txBody>
      </p:sp>
      <p:cxnSp>
        <p:nvCxnSpPr>
          <p:cNvPr id="38" name="Connector: Curved 37">
            <a:extLst>
              <a:ext uri="{FF2B5EF4-FFF2-40B4-BE49-F238E27FC236}">
                <a16:creationId xmlns:a16="http://schemas.microsoft.com/office/drawing/2014/main" id="{8B108F9E-D029-4BC8-BF65-CFA3606E7410}"/>
              </a:ext>
            </a:extLst>
          </p:cNvPr>
          <p:cNvCxnSpPr>
            <a:cxnSpLocks/>
            <a:stCxn id="59" idx="3"/>
            <a:endCxn id="107" idx="0"/>
          </p:cNvCxnSpPr>
          <p:nvPr/>
        </p:nvCxnSpPr>
        <p:spPr>
          <a:xfrm>
            <a:off x="4072944" y="1002216"/>
            <a:ext cx="2276359" cy="806024"/>
          </a:xfrm>
          <a:prstGeom prst="curvedConnector2">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695A47D4-2115-4C21-9E3B-FB2126937EA6}"/>
              </a:ext>
            </a:extLst>
          </p:cNvPr>
          <p:cNvCxnSpPr>
            <a:cxnSpLocks/>
            <a:stCxn id="59" idx="3"/>
            <a:endCxn id="28" idx="0"/>
          </p:cNvCxnSpPr>
          <p:nvPr/>
        </p:nvCxnSpPr>
        <p:spPr>
          <a:xfrm>
            <a:off x="4072944" y="1002216"/>
            <a:ext cx="548085" cy="376941"/>
          </a:xfrm>
          <a:prstGeom prst="curvedConnector2">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111" name="Text Placeholder 19">
            <a:extLst>
              <a:ext uri="{FF2B5EF4-FFF2-40B4-BE49-F238E27FC236}">
                <a16:creationId xmlns:a16="http://schemas.microsoft.com/office/drawing/2014/main" id="{1CFC2433-EB29-4A75-87A9-DF969B50D0A7}"/>
              </a:ext>
            </a:extLst>
          </p:cNvPr>
          <p:cNvSpPr>
            <a:spLocks noGrp="1"/>
          </p:cNvSpPr>
          <p:nvPr>
            <p:ph type="body" sz="quarter" idx="20" hasCustomPrompt="1"/>
          </p:nvPr>
        </p:nvSpPr>
        <p:spPr>
          <a:xfrm>
            <a:off x="270249" y="8742689"/>
            <a:ext cx="3968751" cy="329311"/>
          </a:xfrm>
        </p:spPr>
        <p:txBody>
          <a:bodyPr/>
          <a:lstStyle>
            <a:lvl1pPr marL="0" indent="0">
              <a:buNone/>
              <a:defRPr sz="500" b="0">
                <a:solidFill>
                  <a:schemeClr val="bg2"/>
                </a:solidFill>
              </a:defRPr>
            </a:lvl1pPr>
          </a:lstStyle>
          <a:p>
            <a:pPr lvl="0"/>
            <a:r>
              <a:rPr lang="en-US" dirty="0"/>
              <a:t>Copyright © 2021 HD Telecom Inc. All rights reserved. This product is protected by Canadian and International intellectual property laws. For more information on use of this material , logos, wordmarks, and trademarks, visit: http://www.hdwan.technology/terms</a:t>
            </a:r>
            <a:br>
              <a:rPr lang="en-US"/>
            </a:br>
            <a:r>
              <a:rPr lang="en-US" b="1"/>
              <a:t>RMCS-AUG-2021</a:t>
            </a:r>
            <a:endParaRPr lang="en-US" b="1" dirty="0"/>
          </a:p>
        </p:txBody>
      </p:sp>
      <p:cxnSp>
        <p:nvCxnSpPr>
          <p:cNvPr id="70" name="Connector: Curved 69">
            <a:extLst>
              <a:ext uri="{FF2B5EF4-FFF2-40B4-BE49-F238E27FC236}">
                <a16:creationId xmlns:a16="http://schemas.microsoft.com/office/drawing/2014/main" id="{309118D4-A05C-4611-B600-39571D34EAF8}"/>
              </a:ext>
            </a:extLst>
          </p:cNvPr>
          <p:cNvCxnSpPr>
            <a:cxnSpLocks/>
            <a:stCxn id="59" idx="3"/>
            <a:endCxn id="77" idx="0"/>
          </p:cNvCxnSpPr>
          <p:nvPr/>
        </p:nvCxnSpPr>
        <p:spPr>
          <a:xfrm>
            <a:off x="4072944" y="1002216"/>
            <a:ext cx="1821950" cy="808860"/>
          </a:xfrm>
          <a:prstGeom prst="curvedConnector2">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A19E4D3-63D3-433D-B8F2-A955D0987E7F}"/>
              </a:ext>
            </a:extLst>
          </p:cNvPr>
          <p:cNvSpPr txBox="1"/>
          <p:nvPr/>
        </p:nvSpPr>
        <p:spPr>
          <a:xfrm>
            <a:off x="2762692" y="928515"/>
            <a:ext cx="1181691" cy="307777"/>
          </a:xfrm>
          <a:prstGeom prst="rect">
            <a:avLst/>
          </a:prstGeom>
          <a:noFill/>
        </p:spPr>
        <p:txBody>
          <a:bodyPr wrap="square" rtlCol="0">
            <a:spAutoFit/>
          </a:bodyPr>
          <a:lstStyle/>
          <a:p>
            <a:pPr algn="ctr"/>
            <a:r>
              <a:rPr lang="en-CA" sz="1400" b="1">
                <a:latin typeface="Roboto Black" panose="02000000000000000000" pitchFamily="2" charset="0"/>
                <a:ea typeface="Roboto Black" panose="02000000000000000000" pitchFamily="2" charset="0"/>
              </a:rPr>
              <a:t>The Internet</a:t>
            </a:r>
            <a:endParaRPr lang="en-CA" b="1">
              <a:latin typeface="Roboto Black" panose="02000000000000000000" pitchFamily="2" charset="0"/>
              <a:ea typeface="Roboto Black" panose="02000000000000000000" pitchFamily="2" charset="0"/>
            </a:endParaRPr>
          </a:p>
        </p:txBody>
      </p:sp>
      <p:cxnSp>
        <p:nvCxnSpPr>
          <p:cNvPr id="73" name="Connector: Curved 72">
            <a:extLst>
              <a:ext uri="{FF2B5EF4-FFF2-40B4-BE49-F238E27FC236}">
                <a16:creationId xmlns:a16="http://schemas.microsoft.com/office/drawing/2014/main" id="{4D710F06-AF85-47CA-895C-40FBD2321C4A}"/>
              </a:ext>
            </a:extLst>
          </p:cNvPr>
          <p:cNvCxnSpPr>
            <a:cxnSpLocks/>
            <a:stCxn id="32" idx="0"/>
            <a:endCxn id="59" idx="1"/>
          </p:cNvCxnSpPr>
          <p:nvPr/>
        </p:nvCxnSpPr>
        <p:spPr>
          <a:xfrm rot="5400000" flipH="1" flipV="1">
            <a:off x="1862698" y="682763"/>
            <a:ext cx="505082" cy="1143989"/>
          </a:xfrm>
          <a:prstGeom prst="curvedConnector2">
            <a:avLst/>
          </a:prstGeom>
          <a:ln w="28575">
            <a:tailEnd type="stealth" w="lg" len="lg"/>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842BD0A4-DA0B-43E5-A39E-20C9B649B2E2}"/>
              </a:ext>
            </a:extLst>
          </p:cNvPr>
          <p:cNvGrpSpPr/>
          <p:nvPr/>
        </p:nvGrpSpPr>
        <p:grpSpPr>
          <a:xfrm>
            <a:off x="4325343" y="4385544"/>
            <a:ext cx="1298064" cy="2360544"/>
            <a:chOff x="4761319" y="5003135"/>
            <a:chExt cx="1298064" cy="2360544"/>
          </a:xfrm>
        </p:grpSpPr>
        <mc:AlternateContent xmlns:mc="http://schemas.openxmlformats.org/markup-compatibility/2006" xmlns:p14="http://schemas.microsoft.com/office/powerpoint/2010/main">
          <mc:Choice Requires="p14">
            <p:contentPart p14:bwMode="auto" r:id="rId8">
              <p14:nvContentPartPr>
                <p14:cNvPr id="97" name="Ink 96">
                  <a:extLst>
                    <a:ext uri="{FF2B5EF4-FFF2-40B4-BE49-F238E27FC236}">
                      <a16:creationId xmlns:a16="http://schemas.microsoft.com/office/drawing/2014/main" id="{E6C30D65-8E72-4C9E-BB4E-80D2EBF52E68}"/>
                    </a:ext>
                  </a:extLst>
                </p14:cNvPr>
                <p14:cNvContentPartPr/>
                <p14:nvPr/>
              </p14:nvContentPartPr>
              <p14:xfrm>
                <a:off x="4878410" y="5920460"/>
                <a:ext cx="776160" cy="660240"/>
              </p14:xfrm>
            </p:contentPart>
          </mc:Choice>
          <mc:Fallback xmlns="">
            <p:pic>
              <p:nvPicPr>
                <p:cNvPr id="97" name="Ink 96">
                  <a:extLst>
                    <a:ext uri="{FF2B5EF4-FFF2-40B4-BE49-F238E27FC236}">
                      <a16:creationId xmlns:a16="http://schemas.microsoft.com/office/drawing/2014/main" id="{E6C30D65-8E72-4C9E-BB4E-80D2EBF52E68}"/>
                    </a:ext>
                  </a:extLst>
                </p:cNvPr>
                <p:cNvPicPr/>
                <p:nvPr/>
              </p:nvPicPr>
              <p:blipFill>
                <a:blip r:embed="rId10"/>
                <a:stretch>
                  <a:fillRect/>
                </a:stretch>
              </p:blipFill>
              <p:spPr>
                <a:xfrm>
                  <a:off x="4874088" y="5916140"/>
                  <a:ext cx="784804" cy="668880"/>
                </a:xfrm>
                <a:prstGeom prst="rect">
                  <a:avLst/>
                </a:prstGeom>
              </p:spPr>
            </p:pic>
          </mc:Fallback>
        </mc:AlternateContent>
        <p:cxnSp>
          <p:nvCxnSpPr>
            <p:cNvPr id="42" name="Straight Connector 41">
              <a:extLst>
                <a:ext uri="{FF2B5EF4-FFF2-40B4-BE49-F238E27FC236}">
                  <a16:creationId xmlns:a16="http://schemas.microsoft.com/office/drawing/2014/main" id="{0314BBD1-53F9-4976-914D-88B4249409C0}"/>
                </a:ext>
              </a:extLst>
            </p:cNvPr>
            <p:cNvCxnSpPr>
              <a:cxnSpLocks/>
            </p:cNvCxnSpPr>
            <p:nvPr/>
          </p:nvCxnSpPr>
          <p:spPr>
            <a:xfrm flipV="1">
              <a:off x="5733919" y="5619276"/>
              <a:ext cx="0" cy="20248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C7283A-15B8-4DFD-A342-6D5C648896F9}"/>
                </a:ext>
              </a:extLst>
            </p:cNvPr>
            <p:cNvCxnSpPr>
              <a:cxnSpLocks/>
            </p:cNvCxnSpPr>
            <p:nvPr/>
          </p:nvCxnSpPr>
          <p:spPr>
            <a:xfrm flipV="1">
              <a:off x="5082145" y="5619276"/>
              <a:ext cx="0" cy="20248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B593C6-60DD-4A6F-BF58-6AAE106EFB55}"/>
                </a:ext>
              </a:extLst>
            </p:cNvPr>
            <p:cNvCxnSpPr>
              <a:cxnSpLocks/>
            </p:cNvCxnSpPr>
            <p:nvPr/>
          </p:nvCxnSpPr>
          <p:spPr>
            <a:xfrm flipV="1">
              <a:off x="5082145" y="6203070"/>
              <a:ext cx="0" cy="24435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37A7BED-49F1-49CB-A91E-8FCBE086844E}"/>
                </a:ext>
              </a:extLst>
            </p:cNvPr>
            <p:cNvCxnSpPr>
              <a:cxnSpLocks/>
            </p:cNvCxnSpPr>
            <p:nvPr/>
          </p:nvCxnSpPr>
          <p:spPr>
            <a:xfrm flipH="1" flipV="1">
              <a:off x="5654570" y="6203070"/>
              <a:ext cx="1263" cy="244349"/>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46" name="Graphic 45">
              <a:extLst>
                <a:ext uri="{FF2B5EF4-FFF2-40B4-BE49-F238E27FC236}">
                  <a16:creationId xmlns:a16="http://schemas.microsoft.com/office/drawing/2014/main" id="{E8BA301A-C29E-46CF-ADB8-687E2E07D43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784" t="27014" r="16438" b="29805"/>
            <a:stretch/>
          </p:blipFill>
          <p:spPr>
            <a:xfrm>
              <a:off x="4903980" y="5003135"/>
              <a:ext cx="1010046" cy="663072"/>
            </a:xfrm>
            <a:prstGeom prst="rect">
              <a:avLst/>
            </a:prstGeom>
          </p:spPr>
        </p:pic>
        <p:cxnSp>
          <p:nvCxnSpPr>
            <p:cNvPr id="55" name="Straight Connector 54">
              <a:extLst>
                <a:ext uri="{FF2B5EF4-FFF2-40B4-BE49-F238E27FC236}">
                  <a16:creationId xmlns:a16="http://schemas.microsoft.com/office/drawing/2014/main" id="{477FA819-7B93-46D0-A833-06DD62779052}"/>
                </a:ext>
              </a:extLst>
            </p:cNvPr>
            <p:cNvCxnSpPr>
              <a:cxnSpLocks/>
            </p:cNvCxnSpPr>
            <p:nvPr/>
          </p:nvCxnSpPr>
          <p:spPr>
            <a:xfrm flipV="1">
              <a:off x="5409001" y="6687000"/>
              <a:ext cx="0" cy="133075"/>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02F2D95-1BC0-4ED1-80A3-D693D59D4F4A}"/>
                </a:ext>
              </a:extLst>
            </p:cNvPr>
            <p:cNvCxnSpPr>
              <a:cxnSpLocks/>
            </p:cNvCxnSpPr>
            <p:nvPr/>
          </p:nvCxnSpPr>
          <p:spPr>
            <a:xfrm flipH="1" flipV="1">
              <a:off x="5393928" y="6203070"/>
              <a:ext cx="1263" cy="244349"/>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56" name="Graphic 55">
              <a:extLst>
                <a:ext uri="{FF2B5EF4-FFF2-40B4-BE49-F238E27FC236}">
                  <a16:creationId xmlns:a16="http://schemas.microsoft.com/office/drawing/2014/main" id="{FCF7090B-1BDE-4C02-91FD-E95194BF15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17029" y="6353775"/>
              <a:ext cx="956325" cy="378225"/>
            </a:xfrm>
            <a:prstGeom prst="rect">
              <a:avLst/>
            </a:prstGeom>
          </p:spPr>
        </p:pic>
        <p:cxnSp>
          <p:nvCxnSpPr>
            <p:cNvPr id="98" name="Straight Connector 97">
              <a:extLst>
                <a:ext uri="{FF2B5EF4-FFF2-40B4-BE49-F238E27FC236}">
                  <a16:creationId xmlns:a16="http://schemas.microsoft.com/office/drawing/2014/main" id="{8DF9AA09-3F0D-4141-8CAA-58AF0A8360FD}"/>
                </a:ext>
              </a:extLst>
            </p:cNvPr>
            <p:cNvCxnSpPr>
              <a:cxnSpLocks/>
            </p:cNvCxnSpPr>
            <p:nvPr/>
          </p:nvCxnSpPr>
          <p:spPr>
            <a:xfrm flipV="1">
              <a:off x="5393928" y="5631675"/>
              <a:ext cx="1" cy="20071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99" name="Graphic 98">
              <a:extLst>
                <a:ext uri="{FF2B5EF4-FFF2-40B4-BE49-F238E27FC236}">
                  <a16:creationId xmlns:a16="http://schemas.microsoft.com/office/drawing/2014/main" id="{504661EA-F9A6-4071-A8EB-1F6F0E97E2E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8176" r="2216" b="20027"/>
            <a:stretch/>
          </p:blipFill>
          <p:spPr>
            <a:xfrm>
              <a:off x="4849481" y="6786875"/>
              <a:ext cx="1088894" cy="576804"/>
            </a:xfrm>
            <a:prstGeom prst="rect">
              <a:avLst/>
            </a:prstGeom>
          </p:spPr>
        </p:pic>
        <p:pic>
          <p:nvPicPr>
            <p:cNvPr id="63" name="Graphic 62">
              <a:extLst>
                <a:ext uri="{FF2B5EF4-FFF2-40B4-BE49-F238E27FC236}">
                  <a16:creationId xmlns:a16="http://schemas.microsoft.com/office/drawing/2014/main" id="{FBDFA2EB-3DF2-47F1-AAD9-ACD9A5531E7C}"/>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8640" t="37716" r="18713" b="34816"/>
            <a:stretch/>
          </p:blipFill>
          <p:spPr>
            <a:xfrm>
              <a:off x="4817859" y="5857152"/>
              <a:ext cx="379518" cy="189329"/>
            </a:xfrm>
            <a:prstGeom prst="rect">
              <a:avLst/>
            </a:prstGeom>
          </p:spPr>
        </p:pic>
        <p:pic>
          <p:nvPicPr>
            <p:cNvPr id="100" name="Graphic 99">
              <a:extLst>
                <a:ext uri="{FF2B5EF4-FFF2-40B4-BE49-F238E27FC236}">
                  <a16:creationId xmlns:a16="http://schemas.microsoft.com/office/drawing/2014/main" id="{C02A8EFE-FB09-4A2B-B29D-AE90F2C25AE9}"/>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8640" t="37716" r="18713" b="34816"/>
            <a:stretch/>
          </p:blipFill>
          <p:spPr>
            <a:xfrm>
              <a:off x="5214501" y="5857152"/>
              <a:ext cx="379518" cy="189329"/>
            </a:xfrm>
            <a:prstGeom prst="rect">
              <a:avLst/>
            </a:prstGeom>
          </p:spPr>
        </p:pic>
        <p:pic>
          <p:nvPicPr>
            <p:cNvPr id="101" name="Graphic 100">
              <a:extLst>
                <a:ext uri="{FF2B5EF4-FFF2-40B4-BE49-F238E27FC236}">
                  <a16:creationId xmlns:a16="http://schemas.microsoft.com/office/drawing/2014/main" id="{6C667E3A-B65E-463C-85AD-D730E2EDA81B}"/>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8640" t="37716" r="18713" b="34816"/>
            <a:stretch/>
          </p:blipFill>
          <p:spPr>
            <a:xfrm>
              <a:off x="5614482" y="5857152"/>
              <a:ext cx="379518" cy="189329"/>
            </a:xfrm>
            <a:prstGeom prst="rect">
              <a:avLst/>
            </a:prstGeom>
          </p:spPr>
        </p:pic>
        <p:sp>
          <p:nvSpPr>
            <p:cNvPr id="102" name="TextBox 101">
              <a:extLst>
                <a:ext uri="{FF2B5EF4-FFF2-40B4-BE49-F238E27FC236}">
                  <a16:creationId xmlns:a16="http://schemas.microsoft.com/office/drawing/2014/main" id="{3D6F7113-CCB1-4631-9324-6C876857008C}"/>
                </a:ext>
              </a:extLst>
            </p:cNvPr>
            <p:cNvSpPr txBox="1"/>
            <p:nvPr/>
          </p:nvSpPr>
          <p:spPr>
            <a:xfrm>
              <a:off x="4761319" y="6021092"/>
              <a:ext cx="515383" cy="200055"/>
            </a:xfrm>
            <a:prstGeom prst="rect">
              <a:avLst/>
            </a:prstGeom>
            <a:noFill/>
          </p:spPr>
          <p:txBody>
            <a:bodyPr wrap="square" rtlCol="0">
              <a:spAutoFit/>
            </a:bodyPr>
            <a:lstStyle/>
            <a:p>
              <a:pPr algn="ctr"/>
              <a:r>
                <a:rPr lang="en-CA" sz="700" b="1">
                  <a:latin typeface="Roboto Black" panose="02000000000000000000" pitchFamily="2" charset="0"/>
                  <a:ea typeface="Roboto Black" panose="02000000000000000000" pitchFamily="2" charset="0"/>
                </a:rPr>
                <a:t>DSL</a:t>
              </a:r>
            </a:p>
          </p:txBody>
        </p:sp>
        <p:sp>
          <p:nvSpPr>
            <p:cNvPr id="103" name="TextBox 102">
              <a:extLst>
                <a:ext uri="{FF2B5EF4-FFF2-40B4-BE49-F238E27FC236}">
                  <a16:creationId xmlns:a16="http://schemas.microsoft.com/office/drawing/2014/main" id="{53C4A6F4-CC34-49E4-9421-A43635AC12BB}"/>
                </a:ext>
              </a:extLst>
            </p:cNvPr>
            <p:cNvSpPr txBox="1"/>
            <p:nvPr/>
          </p:nvSpPr>
          <p:spPr>
            <a:xfrm>
              <a:off x="5143226" y="6021092"/>
              <a:ext cx="515383" cy="200055"/>
            </a:xfrm>
            <a:prstGeom prst="rect">
              <a:avLst/>
            </a:prstGeom>
            <a:noFill/>
          </p:spPr>
          <p:txBody>
            <a:bodyPr wrap="square" rtlCol="0">
              <a:spAutoFit/>
            </a:bodyPr>
            <a:lstStyle/>
            <a:p>
              <a:pPr algn="ctr"/>
              <a:r>
                <a:rPr lang="en-CA" sz="700" b="1">
                  <a:latin typeface="Roboto Black" panose="02000000000000000000" pitchFamily="2" charset="0"/>
                  <a:ea typeface="Roboto Black" panose="02000000000000000000" pitchFamily="2" charset="0"/>
                </a:rPr>
                <a:t>DSL</a:t>
              </a:r>
            </a:p>
          </p:txBody>
        </p:sp>
        <p:sp>
          <p:nvSpPr>
            <p:cNvPr id="104" name="TextBox 103">
              <a:extLst>
                <a:ext uri="{FF2B5EF4-FFF2-40B4-BE49-F238E27FC236}">
                  <a16:creationId xmlns:a16="http://schemas.microsoft.com/office/drawing/2014/main" id="{9FAECAC8-B02F-422E-A2E1-966565C017AB}"/>
                </a:ext>
              </a:extLst>
            </p:cNvPr>
            <p:cNvSpPr txBox="1"/>
            <p:nvPr/>
          </p:nvSpPr>
          <p:spPr>
            <a:xfrm>
              <a:off x="5544000" y="6021092"/>
              <a:ext cx="515383" cy="200055"/>
            </a:xfrm>
            <a:prstGeom prst="rect">
              <a:avLst/>
            </a:prstGeom>
            <a:noFill/>
          </p:spPr>
          <p:txBody>
            <a:bodyPr wrap="square" rtlCol="0">
              <a:spAutoFit/>
            </a:bodyPr>
            <a:lstStyle/>
            <a:p>
              <a:pPr algn="ctr"/>
              <a:r>
                <a:rPr lang="en-CA" sz="700" b="1">
                  <a:latin typeface="Roboto Black" panose="02000000000000000000" pitchFamily="2" charset="0"/>
                  <a:ea typeface="Roboto Black" panose="02000000000000000000" pitchFamily="2" charset="0"/>
                </a:rPr>
                <a:t>Cable</a:t>
              </a:r>
            </a:p>
          </p:txBody>
        </p:sp>
        <p:sp>
          <p:nvSpPr>
            <p:cNvPr id="106" name="TextBox 105">
              <a:extLst>
                <a:ext uri="{FF2B5EF4-FFF2-40B4-BE49-F238E27FC236}">
                  <a16:creationId xmlns:a16="http://schemas.microsoft.com/office/drawing/2014/main" id="{E890BC44-3256-4482-BEC3-195C4765DB18}"/>
                </a:ext>
              </a:extLst>
            </p:cNvPr>
            <p:cNvSpPr txBox="1"/>
            <p:nvPr/>
          </p:nvSpPr>
          <p:spPr>
            <a:xfrm>
              <a:off x="5082145" y="5354732"/>
              <a:ext cx="651773" cy="215444"/>
            </a:xfrm>
            <a:prstGeom prst="rect">
              <a:avLst/>
            </a:prstGeom>
            <a:noFill/>
          </p:spPr>
          <p:txBody>
            <a:bodyPr wrap="square" rtlCol="0">
              <a:spAutoFit/>
            </a:bodyPr>
            <a:lstStyle/>
            <a:p>
              <a:pPr algn="ctr"/>
              <a:r>
                <a:rPr lang="en-CA" sz="800" b="1">
                  <a:latin typeface="Roboto Black" panose="02000000000000000000" pitchFamily="2" charset="0"/>
                  <a:ea typeface="Roboto Black" panose="02000000000000000000" pitchFamily="2" charset="0"/>
                </a:rPr>
                <a:t>Internet</a:t>
              </a:r>
              <a:endParaRPr lang="en-CA" sz="700" b="1">
                <a:latin typeface="Roboto Black" panose="02000000000000000000" pitchFamily="2" charset="0"/>
                <a:ea typeface="Roboto Black" panose="02000000000000000000" pitchFamily="2" charset="0"/>
              </a:endParaRPr>
            </a:p>
          </p:txBody>
        </p:sp>
      </p:grpSp>
      <mc:AlternateContent xmlns:mc="http://schemas.openxmlformats.org/markup-compatibility/2006" xmlns:p14="http://schemas.microsoft.com/office/powerpoint/2010/main">
        <mc:Choice Requires="p14">
          <p:contentPart p14:bwMode="auto" r:id="rId15">
            <p14:nvContentPartPr>
              <p14:cNvPr id="2" name="Ink 96">
                <a:extLst>
                  <a:ext uri="{FF2B5EF4-FFF2-40B4-BE49-F238E27FC236}">
                    <a16:creationId xmlns:a16="http://schemas.microsoft.com/office/drawing/2014/main" id="{E6C30D65-8E72-4C9E-BB4E-80D2EBF52E68}"/>
                  </a:ext>
                </a:extLst>
              </p14:cNvPr>
              <p14:cNvContentPartPr/>
              <p14:nvPr/>
            </p14:nvContentPartPr>
            <p14:xfrm>
              <a:off x="4878410" y="5920460"/>
              <a:ext cx="776160" cy="660240"/>
            </p14:xfrm>
          </p:contentPart>
        </mc:Choice>
        <mc:Fallback xmlns="">
          <p:pic>
            <p:nvPicPr>
              <p:cNvPr id="2" name="Ink 96">
                <a:extLst>
                  <a:ext uri="{FF2B5EF4-FFF2-40B4-BE49-F238E27FC236}">
                    <a16:creationId xmlns:a16="http://schemas.microsoft.com/office/drawing/2014/main" id="{E6C30D65-8E72-4C9E-BB4E-80D2EBF52E68}"/>
                  </a:ext>
                </a:extLst>
              </p:cNvPr>
              <p:cNvPicPr/>
              <p:nvPr/>
            </p:nvPicPr>
            <p:blipFill>
              <a:blip r:embed="rId10"/>
              <a:stretch>
                <a:fillRect/>
              </a:stretch>
            </p:blipFill>
            <p:spPr>
              <a:xfrm>
                <a:off x="4874088" y="5916140"/>
                <a:ext cx="784804" cy="668880"/>
              </a:xfrm>
              <a:prstGeom prst="rect">
                <a:avLst/>
              </a:prstGeom>
            </p:spPr>
          </p:pic>
        </mc:Fallback>
      </mc:AlternateContent>
      <p:sp>
        <p:nvSpPr>
          <p:cNvPr id="3" name="Rectangle 2">
            <a:extLst>
              <a:ext uri="{FF2B5EF4-FFF2-40B4-BE49-F238E27FC236}">
                <a16:creationId xmlns:a16="http://schemas.microsoft.com/office/drawing/2014/main" id="{C20ABADB-FA7C-4840-ACB2-1032ADCB5450}"/>
              </a:ext>
            </a:extLst>
          </p:cNvPr>
          <p:cNvSpPr/>
          <p:nvPr/>
        </p:nvSpPr>
        <p:spPr>
          <a:xfrm rot="20631667">
            <a:off x="4777197" y="5953744"/>
            <a:ext cx="270472" cy="5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32AAE5F6-3147-4DBF-A217-58DA12002AD9}"/>
              </a:ext>
            </a:extLst>
          </p:cNvPr>
          <p:cNvSpPr txBox="1"/>
          <p:nvPr/>
        </p:nvSpPr>
        <p:spPr>
          <a:xfrm rot="20922068">
            <a:off x="4696669" y="5894241"/>
            <a:ext cx="482369" cy="138499"/>
          </a:xfrm>
          <a:prstGeom prst="rect">
            <a:avLst/>
          </a:prstGeom>
          <a:noFill/>
        </p:spPr>
        <p:txBody>
          <a:bodyPr wrap="square" rtlCol="0">
            <a:spAutoFit/>
          </a:bodyPr>
          <a:lstStyle/>
          <a:p>
            <a:r>
              <a:rPr lang="en-CA" sz="300" dirty="0">
                <a:latin typeface="Montserrat Medium" panose="00000600000000000000" pitchFamily="2" charset="0"/>
              </a:rPr>
              <a:t>HD WAN</a:t>
            </a:r>
          </a:p>
        </p:txBody>
      </p:sp>
    </p:spTree>
    <p:extLst>
      <p:ext uri="{BB962C8B-B14F-4D97-AF65-F5344CB8AC3E}">
        <p14:creationId xmlns:p14="http://schemas.microsoft.com/office/powerpoint/2010/main" val="483174350"/>
      </p:ext>
    </p:extLst>
  </p:cSld>
  <p:clrMapOvr>
    <a:masterClrMapping/>
  </p:clrMapOvr>
</p:sld>
</file>

<file path=ppt/theme/theme1.xml><?xml version="1.0" encoding="utf-8"?>
<a:theme xmlns:a="http://schemas.openxmlformats.org/drawingml/2006/main" name="Custom Design">
  <a:themeElements>
    <a:clrScheme name="HDWAN color theme">
      <a:dk1>
        <a:srgbClr val="0052A3"/>
      </a:dk1>
      <a:lt1>
        <a:srgbClr val="FFFFFF"/>
      </a:lt1>
      <a:dk2>
        <a:srgbClr val="0052A3"/>
      </a:dk2>
      <a:lt2>
        <a:srgbClr val="FFFFFF"/>
      </a:lt2>
      <a:accent1>
        <a:srgbClr val="0052A3"/>
      </a:accent1>
      <a:accent2>
        <a:srgbClr val="0052A3"/>
      </a:accent2>
      <a:accent3>
        <a:srgbClr val="DF4536"/>
      </a:accent3>
      <a:accent4>
        <a:srgbClr val="262626"/>
      </a:accent4>
      <a:accent5>
        <a:srgbClr val="7F7F7F"/>
      </a:accent5>
      <a:accent6>
        <a:srgbClr val="D8D8D8"/>
      </a:accent6>
      <a:hlink>
        <a:srgbClr val="DF4536"/>
      </a:hlink>
      <a:folHlink>
        <a:srgbClr val="29C4A9"/>
      </a:folHlink>
    </a:clrScheme>
    <a:fontScheme name="Custom 1">
      <a:majorFont>
        <a:latin typeface="La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EC8BE1696E384083CD82FE01514BD2" ma:contentTypeVersion="13" ma:contentTypeDescription="Create a new document." ma:contentTypeScope="" ma:versionID="8ca8d41c2bbf8bca55a2913c46829a0d">
  <xsd:schema xmlns:xsd="http://www.w3.org/2001/XMLSchema" xmlns:xs="http://www.w3.org/2001/XMLSchema" xmlns:p="http://schemas.microsoft.com/office/2006/metadata/properties" xmlns:ns2="47d4a365-9032-410d-9a73-1ce837efe92c" xmlns:ns3="6aaec001-dbc8-4496-86a9-6105b0231b67" targetNamespace="http://schemas.microsoft.com/office/2006/metadata/properties" ma:root="true" ma:fieldsID="0e1e00e4608b1094da26624b828602b9" ns2:_="" ns3:_="">
    <xsd:import namespace="47d4a365-9032-410d-9a73-1ce837efe92c"/>
    <xsd:import namespace="6aaec001-dbc8-4496-86a9-6105b0231b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4a365-9032-410d-9a73-1ce837efe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aec001-dbc8-4496-86a9-6105b0231b6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F98722-B2FA-4D17-9505-C3484630EC92}">
  <ds:schemaRefs>
    <ds:schemaRef ds:uri="http://purl.org/dc/terms/"/>
    <ds:schemaRef ds:uri="http://schemas.openxmlformats.org/package/2006/metadata/core-properties"/>
    <ds:schemaRef ds:uri="http://schemas.microsoft.com/office/2006/documentManagement/types"/>
    <ds:schemaRef ds:uri="1b2d216a-84c9-43fa-b92c-ba5a7060ca78"/>
    <ds:schemaRef ds:uri="http://purl.org/dc/elements/1.1/"/>
    <ds:schemaRef ds:uri="http://schemas.microsoft.com/office/2006/metadata/properties"/>
    <ds:schemaRef ds:uri="http://schemas.microsoft.com/office/infopath/2007/PartnerControls"/>
    <ds:schemaRef ds:uri="d5ab543a-0e87-4f3c-a36a-af068c303bc8"/>
    <ds:schemaRef ds:uri="http://www.w3.org/XML/1998/namespace"/>
    <ds:schemaRef ds:uri="http://purl.org/dc/dcmitype/"/>
  </ds:schemaRefs>
</ds:datastoreItem>
</file>

<file path=customXml/itemProps2.xml><?xml version="1.0" encoding="utf-8"?>
<ds:datastoreItem xmlns:ds="http://schemas.openxmlformats.org/officeDocument/2006/customXml" ds:itemID="{EE299884-DA3E-4863-9459-178C793B32F3}">
  <ds:schemaRefs>
    <ds:schemaRef ds:uri="http://schemas.microsoft.com/sharepoint/v3/contenttype/forms"/>
  </ds:schemaRefs>
</ds:datastoreItem>
</file>

<file path=customXml/itemProps3.xml><?xml version="1.0" encoding="utf-8"?>
<ds:datastoreItem xmlns:ds="http://schemas.openxmlformats.org/officeDocument/2006/customXml" ds:itemID="{509EC318-B782-4C43-B0EA-D35E525ABE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4a365-9032-410d-9a73-1ce837efe92c"/>
    <ds:schemaRef ds:uri="6aaec001-dbc8-4496-86a9-6105b0231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6656</TotalTime>
  <Words>551</Words>
  <Application>Microsoft Office PowerPoint</Application>
  <PresentationFormat>Letter Paper (8.5x11 in)</PresentationFormat>
  <Paragraphs>39</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Roboto Light</vt:lpstr>
      <vt:lpstr>Lato</vt:lpstr>
      <vt:lpstr>Calibri</vt:lpstr>
      <vt:lpstr>Arial</vt:lpstr>
      <vt:lpstr>Roboto Black</vt:lpstr>
      <vt:lpstr>Wingdings</vt:lpstr>
      <vt:lpstr>Montserrat Medium</vt:lpstr>
      <vt:lpstr>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Quintana</dc:creator>
  <cp:lastModifiedBy>Vincent Pham</cp:lastModifiedBy>
  <cp:revision>39</cp:revision>
  <cp:lastPrinted>2019-11-27T20:39:40Z</cp:lastPrinted>
  <dcterms:created xsi:type="dcterms:W3CDTF">2019-01-14T19:22:37Z</dcterms:created>
  <dcterms:modified xsi:type="dcterms:W3CDTF">2021-08-19T02:40:42Z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0x01010034EC8BE1696E384083CD82FE01514BD2</vt:lpwstr>
  </property>
</Properties>
</file>