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6" r:id="rId4"/>
  </p:sldMasterIdLst>
  <p:notesMasterIdLst>
    <p:notesMasterId r:id="rId6"/>
  </p:notesMasterIdLst>
  <p:handoutMasterIdLst>
    <p:handoutMasterId r:id="rId7"/>
  </p:handoutMasterIdLst>
  <p:sldIdLst>
    <p:sldId id="258" r:id="rId5"/>
  </p:sldIdLst>
  <p:sldSz cx="6858000" cy="9144000" type="letter"/>
  <p:notesSz cx="7010400" cy="9296400"/>
  <p:embeddedFontLst>
    <p:embeddedFont>
      <p:font typeface="Calibri" panose="020F0502020204030204" pitchFamily="34" charset="0"/>
      <p:regular r:id="rId8"/>
      <p:bold r:id="rId9"/>
      <p:italic r:id="rId10"/>
      <p:boldItalic r:id="rId11"/>
    </p:embeddedFont>
    <p:embeddedFont>
      <p:font typeface="Lato" panose="020F0502020204030203" pitchFamily="34" charset="0"/>
      <p:regular r:id="rId12"/>
      <p:bold r:id="rId13"/>
      <p:italic r:id="rId14"/>
      <p:boldItalic r:id="rId15"/>
    </p:embeddedFont>
    <p:embeddedFont>
      <p:font typeface="Montserrat SemiBold" panose="00000700000000000000" pitchFamily="2" charset="0"/>
      <p:bold r:id="rId16"/>
      <p:boldItalic r:id="rId17"/>
    </p:embeddedFont>
    <p:embeddedFont>
      <p:font typeface="Roboto" panose="02000000000000000000" pitchFamily="2" charset="0"/>
      <p:regular r:id="rId18"/>
      <p:bold r:id="rId19"/>
      <p:italic r:id="rId20"/>
      <p:boldItalic r:id="rId21"/>
    </p:embeddedFont>
    <p:embeddedFont>
      <p:font typeface="Roboto Black" panose="02000000000000000000" pitchFamily="2" charset="0"/>
      <p:bold r:id="rId22"/>
      <p:boldItalic r:id="rId23"/>
    </p:embeddedFont>
    <p:embeddedFont>
      <p:font typeface="Roboto Light" panose="02000000000000000000" pitchFamily="2" charset="0"/>
      <p:regular r:id="rId24"/>
      <p:bold r:id="rId25"/>
      <p:italic r:id="rId26"/>
      <p:boldItalic r:id="rId27"/>
    </p:embeddedFont>
    <p:embeddedFont>
      <p:font typeface="Roboto regular" panose="020B0604020202020204" charset="0"/>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968"/>
    <a:srgbClr val="AA509F"/>
    <a:srgbClr val="D9E33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p:scale>
          <a:sx n="110" d="100"/>
          <a:sy n="110" d="100"/>
        </p:scale>
        <p:origin x="2346" y="-1248"/>
      </p:cViewPr>
      <p:guideLst>
        <p:guide orient="horz" pos="2880"/>
        <p:guide pos="2160"/>
      </p:guideLst>
    </p:cSldViewPr>
  </p:slideViewPr>
  <p:notesTextViewPr>
    <p:cViewPr>
      <p:scale>
        <a:sx n="1" d="1"/>
        <a:sy n="1" d="1"/>
      </p:scale>
      <p:origin x="0" y="0"/>
    </p:cViewPr>
  </p:notesTextViewPr>
  <p:notesViewPr>
    <p:cSldViewPr>
      <p:cViewPr varScale="1">
        <p:scale>
          <a:sx n="85" d="100"/>
          <a:sy n="85" d="100"/>
        </p:scale>
        <p:origin x="3846" y="102"/>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Pham" userId="efe462f4-0591-4d05-ac9b-43d18cf49686" providerId="ADAL" clId="{7666BAA0-5092-4F09-AFAF-A8E70F4C28FA}"/>
    <pc:docChg chg="undo custSel modSld modMainMaster">
      <pc:chgData name="Vincent Pham" userId="efe462f4-0591-4d05-ac9b-43d18cf49686" providerId="ADAL" clId="{7666BAA0-5092-4F09-AFAF-A8E70F4C28FA}" dt="2021-08-19T03:22:32.247" v="33" actId="20577"/>
      <pc:docMkLst>
        <pc:docMk/>
      </pc:docMkLst>
      <pc:sldChg chg="addSp delSp modSp mod">
        <pc:chgData name="Vincent Pham" userId="efe462f4-0591-4d05-ac9b-43d18cf49686" providerId="ADAL" clId="{7666BAA0-5092-4F09-AFAF-A8E70F4C28FA}" dt="2021-08-19T03:22:32.247" v="33" actId="20577"/>
        <pc:sldMkLst>
          <pc:docMk/>
          <pc:sldMk cId="1427605320" sldId="258"/>
        </pc:sldMkLst>
        <pc:spChg chg="mod">
          <ac:chgData name="Vincent Pham" userId="efe462f4-0591-4d05-ac9b-43d18cf49686" providerId="ADAL" clId="{7666BAA0-5092-4F09-AFAF-A8E70F4C28FA}" dt="2021-08-19T03:22:08.595" v="25" actId="20577"/>
          <ac:spMkLst>
            <pc:docMk/>
            <pc:sldMk cId="1427605320" sldId="258"/>
            <ac:spMk id="13" creationId="{25552319-42AF-4D98-8B8F-D358BC258AE3}"/>
          </ac:spMkLst>
        </pc:spChg>
        <pc:spChg chg="mod">
          <ac:chgData name="Vincent Pham" userId="efe462f4-0591-4d05-ac9b-43d18cf49686" providerId="ADAL" clId="{7666BAA0-5092-4F09-AFAF-A8E70F4C28FA}" dt="2021-08-19T03:22:32.247" v="33" actId="20577"/>
          <ac:spMkLst>
            <pc:docMk/>
            <pc:sldMk cId="1427605320" sldId="258"/>
            <ac:spMk id="26" creationId="{898883F7-9910-4305-96AE-911783381D7C}"/>
          </ac:spMkLst>
        </pc:spChg>
        <pc:picChg chg="del">
          <ac:chgData name="Vincent Pham" userId="efe462f4-0591-4d05-ac9b-43d18cf49686" providerId="ADAL" clId="{7666BAA0-5092-4F09-AFAF-A8E70F4C28FA}" dt="2021-08-19T03:20:52.926" v="12" actId="478"/>
          <ac:picMkLst>
            <pc:docMk/>
            <pc:sldMk cId="1427605320" sldId="258"/>
            <ac:picMk id="2" creationId="{5F371011-0DF7-4A65-8917-5B51EB2B2762}"/>
          </ac:picMkLst>
        </pc:picChg>
        <pc:picChg chg="add mod">
          <ac:chgData name="Vincent Pham" userId="efe462f4-0591-4d05-ac9b-43d18cf49686" providerId="ADAL" clId="{7666BAA0-5092-4F09-AFAF-A8E70F4C28FA}" dt="2021-08-19T03:21:38.162" v="17" actId="1076"/>
          <ac:picMkLst>
            <pc:docMk/>
            <pc:sldMk cId="1427605320" sldId="258"/>
            <ac:picMk id="4" creationId="{7CA4D070-6DC4-4CAF-8185-F5E311EE6445}"/>
          </ac:picMkLst>
        </pc:picChg>
      </pc:sldChg>
      <pc:sldMasterChg chg="modSldLayout">
        <pc:chgData name="Vincent Pham" userId="efe462f4-0591-4d05-ac9b-43d18cf49686" providerId="ADAL" clId="{7666BAA0-5092-4F09-AFAF-A8E70F4C28FA}" dt="2021-08-19T03:20:32.153" v="11" actId="207"/>
        <pc:sldMasterMkLst>
          <pc:docMk/>
          <pc:sldMasterMk cId="4150482175" sldId="2147483686"/>
        </pc:sldMasterMkLst>
        <pc:sldLayoutChg chg="delSp modSp mod">
          <pc:chgData name="Vincent Pham" userId="efe462f4-0591-4d05-ac9b-43d18cf49686" providerId="ADAL" clId="{7666BAA0-5092-4F09-AFAF-A8E70F4C28FA}" dt="2021-08-19T03:20:32.153" v="11" actId="207"/>
          <pc:sldLayoutMkLst>
            <pc:docMk/>
            <pc:sldMasterMk cId="4150482175" sldId="2147483686"/>
            <pc:sldLayoutMk cId="705547620" sldId="2147483687"/>
          </pc:sldLayoutMkLst>
          <pc:spChg chg="mod">
            <ac:chgData name="Vincent Pham" userId="efe462f4-0591-4d05-ac9b-43d18cf49686" providerId="ADAL" clId="{7666BAA0-5092-4F09-AFAF-A8E70F4C28FA}" dt="2021-08-19T03:20:32.153" v="11" actId="207"/>
            <ac:spMkLst>
              <pc:docMk/>
              <pc:sldMasterMk cId="4150482175" sldId="2147483686"/>
              <pc:sldLayoutMk cId="705547620" sldId="2147483687"/>
              <ac:spMk id="5" creationId="{A1C03FBC-9B74-464F-BA10-C16C27A03E0F}"/>
            </ac:spMkLst>
          </pc:spChg>
          <pc:picChg chg="del">
            <ac:chgData name="Vincent Pham" userId="efe462f4-0591-4d05-ac9b-43d18cf49686" providerId="ADAL" clId="{7666BAA0-5092-4F09-AFAF-A8E70F4C28FA}" dt="2021-08-19T03:20:19.133" v="9" actId="478"/>
            <ac:picMkLst>
              <pc:docMk/>
              <pc:sldMasterMk cId="4150482175" sldId="2147483686"/>
              <pc:sldLayoutMk cId="705547620" sldId="2147483687"/>
              <ac:picMk id="11" creationId="{DF2817DD-4B47-4DE5-BA3A-B48ABE493282}"/>
            </ac:picMkLst>
          </pc:picChg>
        </pc:sldLayoutChg>
        <pc:sldLayoutChg chg="delSp modSp mod">
          <pc:chgData name="Vincent Pham" userId="efe462f4-0591-4d05-ac9b-43d18cf49686" providerId="ADAL" clId="{7666BAA0-5092-4F09-AFAF-A8E70F4C28FA}" dt="2021-08-19T03:20:10.827" v="8" actId="478"/>
          <pc:sldLayoutMkLst>
            <pc:docMk/>
            <pc:sldMasterMk cId="4150482175" sldId="2147483686"/>
            <pc:sldLayoutMk cId="2851468193" sldId="2147483708"/>
          </pc:sldLayoutMkLst>
          <pc:spChg chg="mod">
            <ac:chgData name="Vincent Pham" userId="efe462f4-0591-4d05-ac9b-43d18cf49686" providerId="ADAL" clId="{7666BAA0-5092-4F09-AFAF-A8E70F4C28FA}" dt="2021-08-19T03:19:28.889" v="6" actId="207"/>
            <ac:spMkLst>
              <pc:docMk/>
              <pc:sldMasterMk cId="4150482175" sldId="2147483686"/>
              <pc:sldLayoutMk cId="2851468193" sldId="2147483708"/>
              <ac:spMk id="5" creationId="{A1C03FBC-9B74-464F-BA10-C16C27A03E0F}"/>
            </ac:spMkLst>
          </pc:spChg>
          <pc:spChg chg="mod">
            <ac:chgData name="Vincent Pham" userId="efe462f4-0591-4d05-ac9b-43d18cf49686" providerId="ADAL" clId="{7666BAA0-5092-4F09-AFAF-A8E70F4C28FA}" dt="2021-08-19T03:19:38.865" v="7" actId="2711"/>
            <ac:spMkLst>
              <pc:docMk/>
              <pc:sldMasterMk cId="4150482175" sldId="2147483686"/>
              <pc:sldLayoutMk cId="2851468193" sldId="2147483708"/>
              <ac:spMk id="6" creationId="{0337317B-5230-4439-82F3-5384DECD98C4}"/>
            </ac:spMkLst>
          </pc:spChg>
          <pc:picChg chg="del">
            <ac:chgData name="Vincent Pham" userId="efe462f4-0591-4d05-ac9b-43d18cf49686" providerId="ADAL" clId="{7666BAA0-5092-4F09-AFAF-A8E70F4C28FA}" dt="2021-08-19T03:20:10.827" v="8" actId="478"/>
            <ac:picMkLst>
              <pc:docMk/>
              <pc:sldMasterMk cId="4150482175" sldId="2147483686"/>
              <pc:sldLayoutMk cId="2851468193" sldId="2147483708"/>
              <ac:picMk id="11" creationId="{DF2817DD-4B47-4DE5-BA3A-B48ABE493282}"/>
            </ac:picMkLst>
          </pc:picChg>
        </pc:sldLayoutChg>
        <pc:sldLayoutChg chg="modSp">
          <pc:chgData name="Vincent Pham" userId="efe462f4-0591-4d05-ac9b-43d18cf49686" providerId="ADAL" clId="{7666BAA0-5092-4F09-AFAF-A8E70F4C28FA}" dt="2021-08-19T03:17:44.210" v="2" actId="2711"/>
          <pc:sldLayoutMkLst>
            <pc:docMk/>
            <pc:sldMasterMk cId="4150482175" sldId="2147483686"/>
            <pc:sldLayoutMk cId="2640163558" sldId="2147483709"/>
          </pc:sldLayoutMkLst>
          <pc:spChg chg="mod">
            <ac:chgData name="Vincent Pham" userId="efe462f4-0591-4d05-ac9b-43d18cf49686" providerId="ADAL" clId="{7666BAA0-5092-4F09-AFAF-A8E70F4C28FA}" dt="2021-08-19T03:17:32.883" v="1" actId="207"/>
            <ac:spMkLst>
              <pc:docMk/>
              <pc:sldMasterMk cId="4150482175" sldId="2147483686"/>
              <pc:sldLayoutMk cId="2640163558" sldId="2147483709"/>
              <ac:spMk id="5" creationId="{A1C03FBC-9B74-464F-BA10-C16C27A03E0F}"/>
            </ac:spMkLst>
          </pc:spChg>
          <pc:spChg chg="mod">
            <ac:chgData name="Vincent Pham" userId="efe462f4-0591-4d05-ac9b-43d18cf49686" providerId="ADAL" clId="{7666BAA0-5092-4F09-AFAF-A8E70F4C28FA}" dt="2021-08-19T03:17:44.210" v="2" actId="2711"/>
            <ac:spMkLst>
              <pc:docMk/>
              <pc:sldMasterMk cId="4150482175" sldId="2147483686"/>
              <pc:sldLayoutMk cId="2640163558" sldId="2147483709"/>
              <ac:spMk id="6" creationId="{0337317B-5230-4439-82F3-5384DECD98C4}"/>
            </ac:spMkLst>
          </pc:spChg>
        </pc:sldLayoutChg>
      </pc:sldMasterChg>
    </pc:docChg>
  </pc:docChgLst>
  <pc:docChgLst>
    <pc:chgData name="Jaime Quintana" userId="10cd8460-cca5-49ca-86bb-5fdaee821825" providerId="ADAL" clId="{C212FE34-16D5-479B-A843-3A43FCC074DE}"/>
    <pc:docChg chg="undo custSel addSld delSld modSld modMainMaster">
      <pc:chgData name="Jaime Quintana" userId="10cd8460-cca5-49ca-86bb-5fdaee821825" providerId="ADAL" clId="{C212FE34-16D5-479B-A843-3A43FCC074DE}" dt="2020-12-23T15:41:12.350" v="855" actId="1076"/>
      <pc:docMkLst>
        <pc:docMk/>
      </pc:docMkLst>
      <pc:sldChg chg="addSp delSp modSp del mod">
        <pc:chgData name="Jaime Quintana" userId="10cd8460-cca5-49ca-86bb-5fdaee821825" providerId="ADAL" clId="{C212FE34-16D5-479B-A843-3A43FCC074DE}" dt="2020-12-23T15:34:34.803" v="840" actId="47"/>
        <pc:sldMkLst>
          <pc:docMk/>
          <pc:sldMk cId="1002452986" sldId="257"/>
        </pc:sldMkLst>
        <pc:spChg chg="mod">
          <ac:chgData name="Jaime Quintana" userId="10cd8460-cca5-49ca-86bb-5fdaee821825" providerId="ADAL" clId="{C212FE34-16D5-479B-A843-3A43FCC074DE}" dt="2020-12-23T15:07:48.288" v="222" actId="20577"/>
          <ac:spMkLst>
            <pc:docMk/>
            <pc:sldMk cId="1002452986" sldId="257"/>
            <ac:spMk id="2" creationId="{18F4017A-A24C-41F1-90D0-EDBB8EDE0F77}"/>
          </ac:spMkLst>
        </pc:spChg>
        <pc:spChg chg="add del mod">
          <ac:chgData name="Jaime Quintana" userId="10cd8460-cca5-49ca-86bb-5fdaee821825" providerId="ADAL" clId="{C212FE34-16D5-479B-A843-3A43FCC074DE}" dt="2020-12-23T14:50:45.320" v="48" actId="478"/>
          <ac:spMkLst>
            <pc:docMk/>
            <pc:sldMk cId="1002452986" sldId="257"/>
            <ac:spMk id="4" creationId="{D4D1A740-2B73-4528-AAB3-30B21E6EB119}"/>
          </ac:spMkLst>
        </pc:spChg>
        <pc:spChg chg="add del mod">
          <ac:chgData name="Jaime Quintana" userId="10cd8460-cca5-49ca-86bb-5fdaee821825" providerId="ADAL" clId="{C212FE34-16D5-479B-A843-3A43FCC074DE}" dt="2020-12-23T15:08:36.120" v="228" actId="478"/>
          <ac:spMkLst>
            <pc:docMk/>
            <pc:sldMk cId="1002452986" sldId="257"/>
            <ac:spMk id="6" creationId="{9F63FC1A-3EA2-4674-9DB1-6DD37D55B884}"/>
          </ac:spMkLst>
        </pc:spChg>
        <pc:spChg chg="del mod">
          <ac:chgData name="Jaime Quintana" userId="10cd8460-cca5-49ca-86bb-5fdaee821825" providerId="ADAL" clId="{C212FE34-16D5-479B-A843-3A43FCC074DE}" dt="2020-12-23T15:08:32.597" v="227" actId="478"/>
          <ac:spMkLst>
            <pc:docMk/>
            <pc:sldMk cId="1002452986" sldId="257"/>
            <ac:spMk id="16" creationId="{968AC44F-3B7C-4476-AC66-0B1116136525}"/>
          </ac:spMkLst>
        </pc:spChg>
        <pc:spChg chg="del mod">
          <ac:chgData name="Jaime Quintana" userId="10cd8460-cca5-49ca-86bb-5fdaee821825" providerId="ADAL" clId="{C212FE34-16D5-479B-A843-3A43FCC074DE}" dt="2020-12-23T14:50:43.075" v="47" actId="478"/>
          <ac:spMkLst>
            <pc:docMk/>
            <pc:sldMk cId="1002452986" sldId="257"/>
            <ac:spMk id="18" creationId="{577BCADC-52DE-4345-9117-D67A6252DDCD}"/>
          </ac:spMkLst>
        </pc:spChg>
        <pc:spChg chg="add mod">
          <ac:chgData name="Jaime Quintana" userId="10cd8460-cca5-49ca-86bb-5fdaee821825" providerId="ADAL" clId="{C212FE34-16D5-479B-A843-3A43FCC074DE}" dt="2020-12-23T15:18:46.660" v="690" actId="20577"/>
          <ac:spMkLst>
            <pc:docMk/>
            <pc:sldMk cId="1002452986" sldId="257"/>
            <ac:spMk id="23" creationId="{E9D5B70E-150A-491B-A395-AAA23E43A9C8}"/>
          </ac:spMkLst>
        </pc:spChg>
        <pc:spChg chg="del">
          <ac:chgData name="Jaime Quintana" userId="10cd8460-cca5-49ca-86bb-5fdaee821825" providerId="ADAL" clId="{C212FE34-16D5-479B-A843-3A43FCC074DE}" dt="2020-12-23T14:50:39.108" v="45" actId="478"/>
          <ac:spMkLst>
            <pc:docMk/>
            <pc:sldMk cId="1002452986" sldId="257"/>
            <ac:spMk id="29" creationId="{BA48AB33-447B-4447-8FE3-F497C38B3B3B}"/>
          </ac:spMkLst>
        </pc:spChg>
        <pc:spChg chg="del">
          <ac:chgData name="Jaime Quintana" userId="10cd8460-cca5-49ca-86bb-5fdaee821825" providerId="ADAL" clId="{C212FE34-16D5-479B-A843-3A43FCC074DE}" dt="2020-12-23T14:50:39.108" v="45" actId="478"/>
          <ac:spMkLst>
            <pc:docMk/>
            <pc:sldMk cId="1002452986" sldId="257"/>
            <ac:spMk id="30" creationId="{BDDF586B-54B2-4440-9B4A-2BCC972973C4}"/>
          </ac:spMkLst>
        </pc:spChg>
        <pc:spChg chg="del">
          <ac:chgData name="Jaime Quintana" userId="10cd8460-cca5-49ca-86bb-5fdaee821825" providerId="ADAL" clId="{C212FE34-16D5-479B-A843-3A43FCC074DE}" dt="2020-12-23T14:50:39.108" v="45" actId="478"/>
          <ac:spMkLst>
            <pc:docMk/>
            <pc:sldMk cId="1002452986" sldId="257"/>
            <ac:spMk id="31" creationId="{057C00AB-385A-49B5-8C6B-3DF921DDF16F}"/>
          </ac:spMkLst>
        </pc:spChg>
        <pc:spChg chg="add mod">
          <ac:chgData name="Jaime Quintana" userId="10cd8460-cca5-49ca-86bb-5fdaee821825" providerId="ADAL" clId="{C212FE34-16D5-479B-A843-3A43FCC074DE}" dt="2020-12-23T15:21:08.731" v="692" actId="164"/>
          <ac:spMkLst>
            <pc:docMk/>
            <pc:sldMk cId="1002452986" sldId="257"/>
            <ac:spMk id="36" creationId="{1A41238E-5BE2-408B-901C-98B086EE75EE}"/>
          </ac:spMkLst>
        </pc:spChg>
        <pc:spChg chg="add mod">
          <ac:chgData name="Jaime Quintana" userId="10cd8460-cca5-49ca-86bb-5fdaee821825" providerId="ADAL" clId="{C212FE34-16D5-479B-A843-3A43FCC074DE}" dt="2020-12-23T15:21:08.731" v="692" actId="164"/>
          <ac:spMkLst>
            <pc:docMk/>
            <pc:sldMk cId="1002452986" sldId="257"/>
            <ac:spMk id="37" creationId="{96284158-3813-42F6-9596-470D9A4178FD}"/>
          </ac:spMkLst>
        </pc:spChg>
        <pc:spChg chg="add mod">
          <ac:chgData name="Jaime Quintana" userId="10cd8460-cca5-49ca-86bb-5fdaee821825" providerId="ADAL" clId="{C212FE34-16D5-479B-A843-3A43FCC074DE}" dt="2020-12-23T15:21:08.731" v="692" actId="164"/>
          <ac:spMkLst>
            <pc:docMk/>
            <pc:sldMk cId="1002452986" sldId="257"/>
            <ac:spMk id="38" creationId="{6C65D276-52A5-4DFC-A76B-AE1A994B9D61}"/>
          </ac:spMkLst>
        </pc:spChg>
        <pc:spChg chg="add mod">
          <ac:chgData name="Jaime Quintana" userId="10cd8460-cca5-49ca-86bb-5fdaee821825" providerId="ADAL" clId="{C212FE34-16D5-479B-A843-3A43FCC074DE}" dt="2020-12-23T15:21:08.731" v="692" actId="164"/>
          <ac:spMkLst>
            <pc:docMk/>
            <pc:sldMk cId="1002452986" sldId="257"/>
            <ac:spMk id="40" creationId="{A2CD1AFE-E8E4-4278-AF9E-02E134BF0DCF}"/>
          </ac:spMkLst>
        </pc:spChg>
        <pc:spChg chg="mod">
          <ac:chgData name="Jaime Quintana" userId="10cd8460-cca5-49ca-86bb-5fdaee821825" providerId="ADAL" clId="{C212FE34-16D5-479B-A843-3A43FCC074DE}" dt="2020-12-23T15:21:06.652" v="691"/>
          <ac:spMkLst>
            <pc:docMk/>
            <pc:sldMk cId="1002452986" sldId="257"/>
            <ac:spMk id="43" creationId="{B999E6BE-74FC-4763-A097-730508E33326}"/>
          </ac:spMkLst>
        </pc:spChg>
        <pc:spChg chg="mod">
          <ac:chgData name="Jaime Quintana" userId="10cd8460-cca5-49ca-86bb-5fdaee821825" providerId="ADAL" clId="{C212FE34-16D5-479B-A843-3A43FCC074DE}" dt="2020-12-23T15:21:06.652" v="691"/>
          <ac:spMkLst>
            <pc:docMk/>
            <pc:sldMk cId="1002452986" sldId="257"/>
            <ac:spMk id="44" creationId="{AD819824-2B63-4B63-889E-A35C6E0DCB6A}"/>
          </ac:spMkLst>
        </pc:spChg>
        <pc:spChg chg="mod">
          <ac:chgData name="Jaime Quintana" userId="10cd8460-cca5-49ca-86bb-5fdaee821825" providerId="ADAL" clId="{C212FE34-16D5-479B-A843-3A43FCC074DE}" dt="2020-12-23T15:21:06.652" v="691"/>
          <ac:spMkLst>
            <pc:docMk/>
            <pc:sldMk cId="1002452986" sldId="257"/>
            <ac:spMk id="45" creationId="{280448B1-6B28-4CD7-BAE6-2BC2B7F0299E}"/>
          </ac:spMkLst>
        </pc:spChg>
        <pc:spChg chg="mod">
          <ac:chgData name="Jaime Quintana" userId="10cd8460-cca5-49ca-86bb-5fdaee821825" providerId="ADAL" clId="{C212FE34-16D5-479B-A843-3A43FCC074DE}" dt="2020-12-23T15:21:06.652" v="691"/>
          <ac:spMkLst>
            <pc:docMk/>
            <pc:sldMk cId="1002452986" sldId="257"/>
            <ac:spMk id="47" creationId="{77117EE1-9D9C-4D3C-AAC6-7DE1789C4F9C}"/>
          </ac:spMkLst>
        </pc:spChg>
        <pc:spChg chg="mod">
          <ac:chgData name="Jaime Quintana" userId="10cd8460-cca5-49ca-86bb-5fdaee821825" providerId="ADAL" clId="{C212FE34-16D5-479B-A843-3A43FCC074DE}" dt="2020-12-23T15:21:06.652" v="691"/>
          <ac:spMkLst>
            <pc:docMk/>
            <pc:sldMk cId="1002452986" sldId="257"/>
            <ac:spMk id="50" creationId="{8ABA3A78-C0E5-405B-BD18-094C5C102D2F}"/>
          </ac:spMkLst>
        </pc:spChg>
        <pc:grpChg chg="add mod">
          <ac:chgData name="Jaime Quintana" userId="10cd8460-cca5-49ca-86bb-5fdaee821825" providerId="ADAL" clId="{C212FE34-16D5-479B-A843-3A43FCC074DE}" dt="2020-12-23T15:21:11.170" v="693" actId="1076"/>
          <ac:grpSpMkLst>
            <pc:docMk/>
            <pc:sldMk cId="1002452986" sldId="257"/>
            <ac:grpSpMk id="7" creationId="{152FEC98-8095-487B-A5C8-4B7C4BF7ABC0}"/>
          </ac:grpSpMkLst>
        </pc:grpChg>
        <pc:grpChg chg="add mod">
          <ac:chgData name="Jaime Quintana" userId="10cd8460-cca5-49ca-86bb-5fdaee821825" providerId="ADAL" clId="{C212FE34-16D5-479B-A843-3A43FCC074DE}" dt="2020-12-23T15:21:08.731" v="692" actId="164"/>
          <ac:grpSpMkLst>
            <pc:docMk/>
            <pc:sldMk cId="1002452986" sldId="257"/>
            <ac:grpSpMk id="42" creationId="{B085EBBD-B276-4628-A4D0-0A50EB372789}"/>
          </ac:grpSpMkLst>
        </pc:grpChg>
        <pc:grpChg chg="add mod">
          <ac:chgData name="Jaime Quintana" userId="10cd8460-cca5-49ca-86bb-5fdaee821825" providerId="ADAL" clId="{C212FE34-16D5-479B-A843-3A43FCC074DE}" dt="2020-12-23T15:21:08.731" v="692" actId="164"/>
          <ac:grpSpMkLst>
            <pc:docMk/>
            <pc:sldMk cId="1002452986" sldId="257"/>
            <ac:grpSpMk id="48" creationId="{7E6EE0BD-AA6E-4EAF-B872-57875EEF0DD0}"/>
          </ac:grpSpMkLst>
        </pc:grpChg>
        <pc:picChg chg="mod">
          <ac:chgData name="Jaime Quintana" userId="10cd8460-cca5-49ca-86bb-5fdaee821825" providerId="ADAL" clId="{C212FE34-16D5-479B-A843-3A43FCC074DE}" dt="2020-12-23T14:49:38.541" v="42" actId="14100"/>
          <ac:picMkLst>
            <pc:docMk/>
            <pc:sldMk cId="1002452986" sldId="257"/>
            <ac:picMk id="13" creationId="{01E5DE1A-C67E-485C-AC76-8F203BBDE9EF}"/>
          </ac:picMkLst>
        </pc:picChg>
        <pc:picChg chg="del">
          <ac:chgData name="Jaime Quintana" userId="10cd8460-cca5-49ca-86bb-5fdaee821825" providerId="ADAL" clId="{C212FE34-16D5-479B-A843-3A43FCC074DE}" dt="2020-12-23T14:50:39.108" v="45" actId="478"/>
          <ac:picMkLst>
            <pc:docMk/>
            <pc:sldMk cId="1002452986" sldId="257"/>
            <ac:picMk id="27" creationId="{ADE40301-FA8C-462E-86A7-3EEAEA0167FC}"/>
          </ac:picMkLst>
        </pc:picChg>
        <pc:picChg chg="del">
          <ac:chgData name="Jaime Quintana" userId="10cd8460-cca5-49ca-86bb-5fdaee821825" providerId="ADAL" clId="{C212FE34-16D5-479B-A843-3A43FCC074DE}" dt="2020-12-23T14:50:39.108" v="45" actId="478"/>
          <ac:picMkLst>
            <pc:docMk/>
            <pc:sldMk cId="1002452986" sldId="257"/>
            <ac:picMk id="28" creationId="{2017029C-CB82-4F70-8759-C2659E0B8713}"/>
          </ac:picMkLst>
        </pc:picChg>
        <pc:picChg chg="del">
          <ac:chgData name="Jaime Quintana" userId="10cd8460-cca5-49ca-86bb-5fdaee821825" providerId="ADAL" clId="{C212FE34-16D5-479B-A843-3A43FCC074DE}" dt="2020-12-23T14:50:39.108" v="45" actId="478"/>
          <ac:picMkLst>
            <pc:docMk/>
            <pc:sldMk cId="1002452986" sldId="257"/>
            <ac:picMk id="33" creationId="{E7638F8F-BEEA-4489-A4D7-58B0E6CADCE3}"/>
          </ac:picMkLst>
        </pc:picChg>
        <pc:picChg chg="del">
          <ac:chgData name="Jaime Quintana" userId="10cd8460-cca5-49ca-86bb-5fdaee821825" providerId="ADAL" clId="{C212FE34-16D5-479B-A843-3A43FCC074DE}" dt="2020-12-23T14:50:39.108" v="45" actId="478"/>
          <ac:picMkLst>
            <pc:docMk/>
            <pc:sldMk cId="1002452986" sldId="257"/>
            <ac:picMk id="34" creationId="{51C738C8-5044-4E78-8EEC-029CDBFB2657}"/>
          </ac:picMkLst>
        </pc:picChg>
        <pc:picChg chg="del">
          <ac:chgData name="Jaime Quintana" userId="10cd8460-cca5-49ca-86bb-5fdaee821825" providerId="ADAL" clId="{C212FE34-16D5-479B-A843-3A43FCC074DE}" dt="2020-12-23T14:50:39.108" v="45" actId="478"/>
          <ac:picMkLst>
            <pc:docMk/>
            <pc:sldMk cId="1002452986" sldId="257"/>
            <ac:picMk id="35" creationId="{889B666F-6F7A-4A8B-A8DE-EA6EC496F3BC}"/>
          </ac:picMkLst>
        </pc:picChg>
        <pc:picChg chg="add mod">
          <ac:chgData name="Jaime Quintana" userId="10cd8460-cca5-49ca-86bb-5fdaee821825" providerId="ADAL" clId="{C212FE34-16D5-479B-A843-3A43FCC074DE}" dt="2020-12-23T15:21:08.731" v="692" actId="164"/>
          <ac:picMkLst>
            <pc:docMk/>
            <pc:sldMk cId="1002452986" sldId="257"/>
            <ac:picMk id="39" creationId="{A8B68981-B136-43AF-94FD-5FC7E4379363}"/>
          </ac:picMkLst>
        </pc:picChg>
        <pc:picChg chg="add mod">
          <ac:chgData name="Jaime Quintana" userId="10cd8460-cca5-49ca-86bb-5fdaee821825" providerId="ADAL" clId="{C212FE34-16D5-479B-A843-3A43FCC074DE}" dt="2020-12-23T15:21:08.731" v="692" actId="164"/>
          <ac:picMkLst>
            <pc:docMk/>
            <pc:sldMk cId="1002452986" sldId="257"/>
            <ac:picMk id="41" creationId="{EFCC2826-5043-49FB-ADBA-53A99293C4BF}"/>
          </ac:picMkLst>
        </pc:picChg>
        <pc:picChg chg="del">
          <ac:chgData name="Jaime Quintana" userId="10cd8460-cca5-49ca-86bb-5fdaee821825" providerId="ADAL" clId="{C212FE34-16D5-479B-A843-3A43FCC074DE}" dt="2020-12-23T14:50:39.108" v="45" actId="478"/>
          <ac:picMkLst>
            <pc:docMk/>
            <pc:sldMk cId="1002452986" sldId="257"/>
            <ac:picMk id="46" creationId="{EFF4D502-C980-446D-9055-2058834C147B}"/>
          </ac:picMkLst>
        </pc:picChg>
        <pc:picChg chg="mod">
          <ac:chgData name="Jaime Quintana" userId="10cd8460-cca5-49ca-86bb-5fdaee821825" providerId="ADAL" clId="{C212FE34-16D5-479B-A843-3A43FCC074DE}" dt="2020-12-23T15:21:06.652" v="691"/>
          <ac:picMkLst>
            <pc:docMk/>
            <pc:sldMk cId="1002452986" sldId="257"/>
            <ac:picMk id="49" creationId="{CCD36438-9B19-480D-B56F-42F30762543B}"/>
          </ac:picMkLst>
        </pc:picChg>
        <pc:cxnChg chg="del">
          <ac:chgData name="Jaime Quintana" userId="10cd8460-cca5-49ca-86bb-5fdaee821825" providerId="ADAL" clId="{C212FE34-16D5-479B-A843-3A43FCC074DE}" dt="2020-12-23T14:50:39.108" v="45" actId="478"/>
          <ac:cxnSpMkLst>
            <pc:docMk/>
            <pc:sldMk cId="1002452986" sldId="257"/>
            <ac:cxnSpMk id="24" creationId="{5E1E6D12-117F-4EE5-A22C-9FF3999B5C01}"/>
          </ac:cxnSpMkLst>
        </pc:cxnChg>
        <pc:cxnChg chg="del">
          <ac:chgData name="Jaime Quintana" userId="10cd8460-cca5-49ca-86bb-5fdaee821825" providerId="ADAL" clId="{C212FE34-16D5-479B-A843-3A43FCC074DE}" dt="2020-12-23T14:50:39.108" v="45" actId="478"/>
          <ac:cxnSpMkLst>
            <pc:docMk/>
            <pc:sldMk cId="1002452986" sldId="257"/>
            <ac:cxnSpMk id="25" creationId="{F2200F11-453F-46D1-813B-9E0103EC7272}"/>
          </ac:cxnSpMkLst>
        </pc:cxnChg>
        <pc:cxnChg chg="del">
          <ac:chgData name="Jaime Quintana" userId="10cd8460-cca5-49ca-86bb-5fdaee821825" providerId="ADAL" clId="{C212FE34-16D5-479B-A843-3A43FCC074DE}" dt="2020-12-23T14:50:39.108" v="45" actId="478"/>
          <ac:cxnSpMkLst>
            <pc:docMk/>
            <pc:sldMk cId="1002452986" sldId="257"/>
            <ac:cxnSpMk id="26" creationId="{4FF9596F-C680-44DC-B286-42CCE2DD7F37}"/>
          </ac:cxnSpMkLst>
        </pc:cxnChg>
        <pc:cxnChg chg="del">
          <ac:chgData name="Jaime Quintana" userId="10cd8460-cca5-49ca-86bb-5fdaee821825" providerId="ADAL" clId="{C212FE34-16D5-479B-A843-3A43FCC074DE}" dt="2020-12-23T14:50:39.108" v="45" actId="478"/>
          <ac:cxnSpMkLst>
            <pc:docMk/>
            <pc:sldMk cId="1002452986" sldId="257"/>
            <ac:cxnSpMk id="32" creationId="{57C99779-AE54-45A3-A4E3-A9F890FC8F00}"/>
          </ac:cxnSpMkLst>
        </pc:cxnChg>
      </pc:sldChg>
      <pc:sldChg chg="addSp delSp modSp new mod modClrScheme chgLayout">
        <pc:chgData name="Jaime Quintana" userId="10cd8460-cca5-49ca-86bb-5fdaee821825" providerId="ADAL" clId="{C212FE34-16D5-479B-A843-3A43FCC074DE}" dt="2020-12-23T15:41:12.350" v="855" actId="1076"/>
        <pc:sldMkLst>
          <pc:docMk/>
          <pc:sldMk cId="1427605320" sldId="258"/>
        </pc:sldMkLst>
        <pc:spChg chg="del mod ord">
          <ac:chgData name="Jaime Quintana" userId="10cd8460-cca5-49ca-86bb-5fdaee821825" providerId="ADAL" clId="{C212FE34-16D5-479B-A843-3A43FCC074DE}" dt="2020-12-23T15:23:14.663" v="705" actId="700"/>
          <ac:spMkLst>
            <pc:docMk/>
            <pc:sldMk cId="1427605320" sldId="258"/>
            <ac:spMk id="2" creationId="{30A6CD35-302F-4890-8B20-1BE31BA45AFA}"/>
          </ac:spMkLst>
        </pc:spChg>
        <pc:spChg chg="del mod ord">
          <ac:chgData name="Jaime Quintana" userId="10cd8460-cca5-49ca-86bb-5fdaee821825" providerId="ADAL" clId="{C212FE34-16D5-479B-A843-3A43FCC074DE}" dt="2020-12-23T15:23:14.663" v="705" actId="700"/>
          <ac:spMkLst>
            <pc:docMk/>
            <pc:sldMk cId="1427605320" sldId="258"/>
            <ac:spMk id="3" creationId="{0F653CEC-86D6-4511-9042-1981BE1DC0E0}"/>
          </ac:spMkLst>
        </pc:spChg>
        <pc:spChg chg="del mod ord">
          <ac:chgData name="Jaime Quintana" userId="10cd8460-cca5-49ca-86bb-5fdaee821825" providerId="ADAL" clId="{C212FE34-16D5-479B-A843-3A43FCC074DE}" dt="2020-12-23T15:23:14.663" v="705" actId="700"/>
          <ac:spMkLst>
            <pc:docMk/>
            <pc:sldMk cId="1427605320" sldId="258"/>
            <ac:spMk id="4" creationId="{EAB3175C-CA8B-4A3F-B13D-874D4D4E9A74}"/>
          </ac:spMkLst>
        </pc:spChg>
        <pc:spChg chg="del mod ord">
          <ac:chgData name="Jaime Quintana" userId="10cd8460-cca5-49ca-86bb-5fdaee821825" providerId="ADAL" clId="{C212FE34-16D5-479B-A843-3A43FCC074DE}" dt="2020-12-23T15:23:14.663" v="705" actId="700"/>
          <ac:spMkLst>
            <pc:docMk/>
            <pc:sldMk cId="1427605320" sldId="258"/>
            <ac:spMk id="5" creationId="{05CD2E0D-FAAF-428E-80FA-8C41D50D2112}"/>
          </ac:spMkLst>
        </pc:spChg>
        <pc:spChg chg="del mod ord">
          <ac:chgData name="Jaime Quintana" userId="10cd8460-cca5-49ca-86bb-5fdaee821825" providerId="ADAL" clId="{C212FE34-16D5-479B-A843-3A43FCC074DE}" dt="2020-12-23T15:23:14.663" v="705" actId="700"/>
          <ac:spMkLst>
            <pc:docMk/>
            <pc:sldMk cId="1427605320" sldId="258"/>
            <ac:spMk id="6" creationId="{E38A62C0-954C-4BB9-9694-C41D7B540743}"/>
          </ac:spMkLst>
        </pc:spChg>
        <pc:spChg chg="del mod ord">
          <ac:chgData name="Jaime Quintana" userId="10cd8460-cca5-49ca-86bb-5fdaee821825" providerId="ADAL" clId="{C212FE34-16D5-479B-A843-3A43FCC074DE}" dt="2020-12-23T15:23:14.663" v="705" actId="700"/>
          <ac:spMkLst>
            <pc:docMk/>
            <pc:sldMk cId="1427605320" sldId="258"/>
            <ac:spMk id="7" creationId="{D9E77A8B-A73B-4446-8DDD-8D31FAF1E51E}"/>
          </ac:spMkLst>
        </pc:spChg>
        <pc:spChg chg="del mod ord">
          <ac:chgData name="Jaime Quintana" userId="10cd8460-cca5-49ca-86bb-5fdaee821825" providerId="ADAL" clId="{C212FE34-16D5-479B-A843-3A43FCC074DE}" dt="2020-12-23T15:23:14.663" v="705" actId="700"/>
          <ac:spMkLst>
            <pc:docMk/>
            <pc:sldMk cId="1427605320" sldId="258"/>
            <ac:spMk id="8" creationId="{8F9FECDC-B93D-4D74-80EB-0220398067BD}"/>
          </ac:spMkLst>
        </pc:spChg>
        <pc:spChg chg="add del mod ord">
          <ac:chgData name="Jaime Quintana" userId="10cd8460-cca5-49ca-86bb-5fdaee821825" providerId="ADAL" clId="{C212FE34-16D5-479B-A843-3A43FCC074DE}" dt="2020-12-23T15:26:51.289" v="759" actId="478"/>
          <ac:spMkLst>
            <pc:docMk/>
            <pc:sldMk cId="1427605320" sldId="258"/>
            <ac:spMk id="9" creationId="{AC9D5725-E82F-480B-BB8A-32432BE50A8C}"/>
          </ac:spMkLst>
        </pc:spChg>
        <pc:spChg chg="add del mod ord">
          <ac:chgData name="Jaime Quintana" userId="10cd8460-cca5-49ca-86bb-5fdaee821825" providerId="ADAL" clId="{C212FE34-16D5-479B-A843-3A43FCC074DE}" dt="2020-12-23T15:26:42.888" v="757" actId="478"/>
          <ac:spMkLst>
            <pc:docMk/>
            <pc:sldMk cId="1427605320" sldId="258"/>
            <ac:spMk id="10" creationId="{55A780C5-1B2E-406A-90AC-DDF8F18955F6}"/>
          </ac:spMkLst>
        </pc:spChg>
        <pc:spChg chg="add mod ord">
          <ac:chgData name="Jaime Quintana" userId="10cd8460-cca5-49ca-86bb-5fdaee821825" providerId="ADAL" clId="{C212FE34-16D5-479B-A843-3A43FCC074DE}" dt="2020-12-23T15:23:14.663" v="705" actId="700"/>
          <ac:spMkLst>
            <pc:docMk/>
            <pc:sldMk cId="1427605320" sldId="258"/>
            <ac:spMk id="11" creationId="{40C6CEC6-98E5-4815-B85C-9220F29A2FC8}"/>
          </ac:spMkLst>
        </pc:spChg>
        <pc:spChg chg="add mod ord">
          <ac:chgData name="Jaime Quintana" userId="10cd8460-cca5-49ca-86bb-5fdaee821825" providerId="ADAL" clId="{C212FE34-16D5-479B-A843-3A43FCC074DE}" dt="2020-12-23T15:23:14.663" v="705" actId="700"/>
          <ac:spMkLst>
            <pc:docMk/>
            <pc:sldMk cId="1427605320" sldId="258"/>
            <ac:spMk id="12" creationId="{EA27A2E9-5B47-4221-A8C0-02EC0A0E597D}"/>
          </ac:spMkLst>
        </pc:spChg>
        <pc:spChg chg="add mod ord">
          <ac:chgData name="Jaime Quintana" userId="10cd8460-cca5-49ca-86bb-5fdaee821825" providerId="ADAL" clId="{C212FE34-16D5-479B-A843-3A43FCC074DE}" dt="2020-12-23T15:31:40.009" v="836" actId="14100"/>
          <ac:spMkLst>
            <pc:docMk/>
            <pc:sldMk cId="1427605320" sldId="258"/>
            <ac:spMk id="13" creationId="{25552319-42AF-4D98-8B8F-D358BC258AE3}"/>
          </ac:spMkLst>
        </pc:spChg>
        <pc:spChg chg="add del mod ord">
          <ac:chgData name="Jaime Quintana" userId="10cd8460-cca5-49ca-86bb-5fdaee821825" providerId="ADAL" clId="{C212FE34-16D5-479B-A843-3A43FCC074DE}" dt="2020-12-23T15:23:28.176" v="707" actId="478"/>
          <ac:spMkLst>
            <pc:docMk/>
            <pc:sldMk cId="1427605320" sldId="258"/>
            <ac:spMk id="14" creationId="{D2D889E4-C92F-4CAB-828C-DC5F2C65B2FF}"/>
          </ac:spMkLst>
        </pc:spChg>
        <pc:spChg chg="add del mod ord">
          <ac:chgData name="Jaime Quintana" userId="10cd8460-cca5-49ca-86bb-5fdaee821825" providerId="ADAL" clId="{C212FE34-16D5-479B-A843-3A43FCC074DE}" dt="2020-12-23T15:23:28.176" v="707" actId="478"/>
          <ac:spMkLst>
            <pc:docMk/>
            <pc:sldMk cId="1427605320" sldId="258"/>
            <ac:spMk id="15" creationId="{2E35B37C-A350-4E57-A41F-00108C59DBC9}"/>
          </ac:spMkLst>
        </pc:spChg>
        <pc:spChg chg="mod">
          <ac:chgData name="Jaime Quintana" userId="10cd8460-cca5-49ca-86bb-5fdaee821825" providerId="ADAL" clId="{C212FE34-16D5-479B-A843-3A43FCC074DE}" dt="2020-12-23T15:24:37.848" v="717" actId="404"/>
          <ac:spMkLst>
            <pc:docMk/>
            <pc:sldMk cId="1427605320" sldId="258"/>
            <ac:spMk id="17" creationId="{D0707DEB-6A93-4B46-845C-31AABFB87D60}"/>
          </ac:spMkLst>
        </pc:spChg>
        <pc:spChg chg="mod">
          <ac:chgData name="Jaime Quintana" userId="10cd8460-cca5-49ca-86bb-5fdaee821825" providerId="ADAL" clId="{C212FE34-16D5-479B-A843-3A43FCC074DE}" dt="2020-12-23T15:24:37.848" v="717" actId="404"/>
          <ac:spMkLst>
            <pc:docMk/>
            <pc:sldMk cId="1427605320" sldId="258"/>
            <ac:spMk id="18" creationId="{228086E1-161E-455B-B69A-D927CFC8CE12}"/>
          </ac:spMkLst>
        </pc:spChg>
        <pc:spChg chg="mod">
          <ac:chgData name="Jaime Quintana" userId="10cd8460-cca5-49ca-86bb-5fdaee821825" providerId="ADAL" clId="{C212FE34-16D5-479B-A843-3A43FCC074DE}" dt="2020-12-23T15:26:07.452" v="753" actId="1076"/>
          <ac:spMkLst>
            <pc:docMk/>
            <pc:sldMk cId="1427605320" sldId="258"/>
            <ac:spMk id="19" creationId="{AEA8F7D4-61BF-4D18-99CF-1B59A9CBEFC4}"/>
          </ac:spMkLst>
        </pc:spChg>
        <pc:spChg chg="mod">
          <ac:chgData name="Jaime Quintana" userId="10cd8460-cca5-49ca-86bb-5fdaee821825" providerId="ADAL" clId="{C212FE34-16D5-479B-A843-3A43FCC074DE}" dt="2020-12-23T15:25:37.176" v="728" actId="20577"/>
          <ac:spMkLst>
            <pc:docMk/>
            <pc:sldMk cId="1427605320" sldId="258"/>
            <ac:spMk id="21" creationId="{7658FC69-5E9F-4D15-9500-970327D6343A}"/>
          </ac:spMkLst>
        </pc:spChg>
        <pc:spChg chg="mod">
          <ac:chgData name="Jaime Quintana" userId="10cd8460-cca5-49ca-86bb-5fdaee821825" providerId="ADAL" clId="{C212FE34-16D5-479B-A843-3A43FCC074DE}" dt="2020-12-23T15:24:37.848" v="717" actId="404"/>
          <ac:spMkLst>
            <pc:docMk/>
            <pc:sldMk cId="1427605320" sldId="258"/>
            <ac:spMk id="26" creationId="{898883F7-9910-4305-96AE-911783381D7C}"/>
          </ac:spMkLst>
        </pc:spChg>
        <pc:spChg chg="mod">
          <ac:chgData name="Jaime Quintana" userId="10cd8460-cca5-49ca-86bb-5fdaee821825" providerId="ADAL" clId="{C212FE34-16D5-479B-A843-3A43FCC074DE}" dt="2020-12-23T15:24:37.848" v="717" actId="404"/>
          <ac:spMkLst>
            <pc:docMk/>
            <pc:sldMk cId="1427605320" sldId="258"/>
            <ac:spMk id="27" creationId="{D089BAA8-62F6-480F-A8FB-1F7AA7C723D6}"/>
          </ac:spMkLst>
        </pc:spChg>
        <pc:spChg chg="mod">
          <ac:chgData name="Jaime Quintana" userId="10cd8460-cca5-49ca-86bb-5fdaee821825" providerId="ADAL" clId="{C212FE34-16D5-479B-A843-3A43FCC074DE}" dt="2020-12-23T15:24:37.848" v="717" actId="404"/>
          <ac:spMkLst>
            <pc:docMk/>
            <pc:sldMk cId="1427605320" sldId="258"/>
            <ac:spMk id="28" creationId="{F12F31CE-AFC0-406E-A9D3-60174C580E16}"/>
          </ac:spMkLst>
        </pc:spChg>
        <pc:spChg chg="mod">
          <ac:chgData name="Jaime Quintana" userId="10cd8460-cca5-49ca-86bb-5fdaee821825" providerId="ADAL" clId="{C212FE34-16D5-479B-A843-3A43FCC074DE}" dt="2020-12-23T15:24:37.848" v="717" actId="404"/>
          <ac:spMkLst>
            <pc:docMk/>
            <pc:sldMk cId="1427605320" sldId="258"/>
            <ac:spMk id="29" creationId="{8A420C70-B015-453B-A32E-9477F4C1FF9C}"/>
          </ac:spMkLst>
        </pc:spChg>
        <pc:spChg chg="mod">
          <ac:chgData name="Jaime Quintana" userId="10cd8460-cca5-49ca-86bb-5fdaee821825" providerId="ADAL" clId="{C212FE34-16D5-479B-A843-3A43FCC074DE}" dt="2020-12-23T15:24:37.848" v="717" actId="404"/>
          <ac:spMkLst>
            <pc:docMk/>
            <pc:sldMk cId="1427605320" sldId="258"/>
            <ac:spMk id="30" creationId="{280C9B6A-44E7-4267-8ADA-48BF30FA2B0B}"/>
          </ac:spMkLst>
        </pc:spChg>
        <pc:spChg chg="add mod">
          <ac:chgData name="Jaime Quintana" userId="10cd8460-cca5-49ca-86bb-5fdaee821825" providerId="ADAL" clId="{C212FE34-16D5-479B-A843-3A43FCC074DE}" dt="2020-12-23T15:33:56.561" v="839" actId="207"/>
          <ac:spMkLst>
            <pc:docMk/>
            <pc:sldMk cId="1427605320" sldId="258"/>
            <ac:spMk id="31" creationId="{738A7BD8-67E3-45D6-8399-B2AF20CE4969}"/>
          </ac:spMkLst>
        </pc:spChg>
        <pc:spChg chg="add mod">
          <ac:chgData name="Jaime Quintana" userId="10cd8460-cca5-49ca-86bb-5fdaee821825" providerId="ADAL" clId="{C212FE34-16D5-479B-A843-3A43FCC074DE}" dt="2020-12-23T15:37:00.260" v="841" actId="20577"/>
          <ac:spMkLst>
            <pc:docMk/>
            <pc:sldMk cId="1427605320" sldId="258"/>
            <ac:spMk id="32" creationId="{6A5C341D-E643-4EC3-BFA3-96A981F07987}"/>
          </ac:spMkLst>
        </pc:spChg>
        <pc:grpChg chg="add mod">
          <ac:chgData name="Jaime Quintana" userId="10cd8460-cca5-49ca-86bb-5fdaee821825" providerId="ADAL" clId="{C212FE34-16D5-479B-A843-3A43FCC074DE}" dt="2020-12-23T15:37:47.303" v="848" actId="1076"/>
          <ac:grpSpMkLst>
            <pc:docMk/>
            <pc:sldMk cId="1427605320" sldId="258"/>
            <ac:grpSpMk id="16" creationId="{30E1B00D-BF60-47F0-ADB6-03B190D2123E}"/>
          </ac:grpSpMkLst>
        </pc:grpChg>
        <pc:grpChg chg="mod">
          <ac:chgData name="Jaime Quintana" userId="10cd8460-cca5-49ca-86bb-5fdaee821825" providerId="ADAL" clId="{C212FE34-16D5-479B-A843-3A43FCC074DE}" dt="2020-12-23T15:24:26.257" v="713"/>
          <ac:grpSpMkLst>
            <pc:docMk/>
            <pc:sldMk cId="1427605320" sldId="258"/>
            <ac:grpSpMk id="23" creationId="{DF8C1C1E-5838-4CDF-93BB-90CC10DDE489}"/>
          </ac:grpSpMkLst>
        </pc:grpChg>
        <pc:grpChg chg="mod">
          <ac:chgData name="Jaime Quintana" userId="10cd8460-cca5-49ca-86bb-5fdaee821825" providerId="ADAL" clId="{C212FE34-16D5-479B-A843-3A43FCC074DE}" dt="2020-12-23T15:24:26.257" v="713"/>
          <ac:grpSpMkLst>
            <pc:docMk/>
            <pc:sldMk cId="1427605320" sldId="258"/>
            <ac:grpSpMk id="24" creationId="{810194A8-DB32-43E5-B7E7-0CA217ED8FA6}"/>
          </ac:grpSpMkLst>
        </pc:grpChg>
        <pc:picChg chg="mod">
          <ac:chgData name="Jaime Quintana" userId="10cd8460-cca5-49ca-86bb-5fdaee821825" providerId="ADAL" clId="{C212FE34-16D5-479B-A843-3A43FCC074DE}" dt="2020-12-23T15:24:26.257" v="713"/>
          <ac:picMkLst>
            <pc:docMk/>
            <pc:sldMk cId="1427605320" sldId="258"/>
            <ac:picMk id="20" creationId="{56C992CE-58ED-4E4F-A323-61AA189CBA45}"/>
          </ac:picMkLst>
        </pc:picChg>
        <pc:picChg chg="mod">
          <ac:chgData name="Jaime Quintana" userId="10cd8460-cca5-49ca-86bb-5fdaee821825" providerId="ADAL" clId="{C212FE34-16D5-479B-A843-3A43FCC074DE}" dt="2020-12-23T15:24:26.257" v="713"/>
          <ac:picMkLst>
            <pc:docMk/>
            <pc:sldMk cId="1427605320" sldId="258"/>
            <ac:picMk id="22" creationId="{878F9B2A-9D0F-4EE1-9505-1CA9D0B1E5C8}"/>
          </ac:picMkLst>
        </pc:picChg>
        <pc:picChg chg="mod">
          <ac:chgData name="Jaime Quintana" userId="10cd8460-cca5-49ca-86bb-5fdaee821825" providerId="ADAL" clId="{C212FE34-16D5-479B-A843-3A43FCC074DE}" dt="2020-12-23T15:24:26.257" v="713"/>
          <ac:picMkLst>
            <pc:docMk/>
            <pc:sldMk cId="1427605320" sldId="258"/>
            <ac:picMk id="25" creationId="{EBCB9293-65E9-4ABB-9BAD-BCD6B127F8DA}"/>
          </ac:picMkLst>
        </pc:picChg>
        <pc:picChg chg="add mod">
          <ac:chgData name="Jaime Quintana" userId="10cd8460-cca5-49ca-86bb-5fdaee821825" providerId="ADAL" clId="{C212FE34-16D5-479B-A843-3A43FCC074DE}" dt="2020-12-23T15:41:12.350" v="855" actId="1076"/>
          <ac:picMkLst>
            <pc:docMk/>
            <pc:sldMk cId="1427605320" sldId="258"/>
            <ac:picMk id="34" creationId="{26ABEBB6-6C2B-4BCE-AD43-0D6B63514D51}"/>
          </ac:picMkLst>
        </pc:picChg>
      </pc:sldChg>
      <pc:sldMasterChg chg="addSldLayout modSldLayout">
        <pc:chgData name="Jaime Quintana" userId="10cd8460-cca5-49ca-86bb-5fdaee821825" providerId="ADAL" clId="{C212FE34-16D5-479B-A843-3A43FCC074DE}" dt="2020-12-23T15:22:27.736" v="703" actId="478"/>
        <pc:sldMasterMkLst>
          <pc:docMk/>
          <pc:sldMasterMk cId="4150482175" sldId="2147483686"/>
        </pc:sldMasterMkLst>
        <pc:sldLayoutChg chg="delSp modSp add mod modTransition">
          <pc:chgData name="Jaime Quintana" userId="10cd8460-cca5-49ca-86bb-5fdaee821825" providerId="ADAL" clId="{C212FE34-16D5-479B-A843-3A43FCC074DE}" dt="2020-12-23T15:22:27.736" v="703" actId="478"/>
          <pc:sldLayoutMkLst>
            <pc:docMk/>
            <pc:sldMasterMk cId="4150482175" sldId="2147483686"/>
            <pc:sldLayoutMk cId="2640163558" sldId="2147483709"/>
          </pc:sldLayoutMkLst>
          <pc:spChg chg="mod">
            <ac:chgData name="Jaime Quintana" userId="10cd8460-cca5-49ca-86bb-5fdaee821825" providerId="ADAL" clId="{C212FE34-16D5-479B-A843-3A43FCC074DE}" dt="2020-12-23T15:22:26.152" v="702" actId="14100"/>
            <ac:spMkLst>
              <pc:docMk/>
              <pc:sldMasterMk cId="4150482175" sldId="2147483686"/>
              <pc:sldLayoutMk cId="2640163558" sldId="2147483709"/>
              <ac:spMk id="9" creationId="{8338BC4D-11AC-4928-BD70-BAC454E00F78}"/>
            </ac:spMkLst>
          </pc:spChg>
          <pc:spChg chg="mod">
            <ac:chgData name="Jaime Quintana" userId="10cd8460-cca5-49ca-86bb-5fdaee821825" providerId="ADAL" clId="{C212FE34-16D5-479B-A843-3A43FCC074DE}" dt="2020-12-23T15:22:21.384" v="701" actId="1036"/>
            <ac:spMkLst>
              <pc:docMk/>
              <pc:sldMasterMk cId="4150482175" sldId="2147483686"/>
              <pc:sldLayoutMk cId="2640163558" sldId="2147483709"/>
              <ac:spMk id="20" creationId="{82B12D96-1263-4D3E-B47E-2D1BAFC86396}"/>
            </ac:spMkLst>
          </pc:spChg>
          <pc:spChg chg="mod">
            <ac:chgData name="Jaime Quintana" userId="10cd8460-cca5-49ca-86bb-5fdaee821825" providerId="ADAL" clId="{C212FE34-16D5-479B-A843-3A43FCC074DE}" dt="2020-12-23T15:22:21.384" v="701" actId="1036"/>
            <ac:spMkLst>
              <pc:docMk/>
              <pc:sldMasterMk cId="4150482175" sldId="2147483686"/>
              <pc:sldLayoutMk cId="2640163558" sldId="2147483709"/>
              <ac:spMk id="22" creationId="{FF7659E9-75B4-4DBE-BC31-4D8754F59188}"/>
            </ac:spMkLst>
          </pc:spChg>
          <pc:picChg chg="del mod">
            <ac:chgData name="Jaime Quintana" userId="10cd8460-cca5-49ca-86bb-5fdaee821825" providerId="ADAL" clId="{C212FE34-16D5-479B-A843-3A43FCC074DE}" dt="2020-12-23T15:22:27.736" v="703" actId="478"/>
            <ac:picMkLst>
              <pc:docMk/>
              <pc:sldMasterMk cId="4150482175" sldId="2147483686"/>
              <pc:sldLayoutMk cId="2640163558" sldId="2147483709"/>
              <ac:picMk id="11" creationId="{DF2817DD-4B47-4DE5-BA3A-B48ABE49328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978FD7-BB86-455B-8533-B452BD464E3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FDE73EFE-4995-464D-A1C3-542D60A1D9B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11F59A-840C-4AE7-AF1D-B1625ABD8287}" type="datetimeFigureOut">
              <a:rPr lang="en-CA" smtClean="0"/>
              <a:t>2021-08-18</a:t>
            </a:fld>
            <a:endParaRPr lang="en-CA"/>
          </a:p>
        </p:txBody>
      </p:sp>
      <p:sp>
        <p:nvSpPr>
          <p:cNvPr id="4" name="Footer Placeholder 3">
            <a:extLst>
              <a:ext uri="{FF2B5EF4-FFF2-40B4-BE49-F238E27FC236}">
                <a16:creationId xmlns:a16="http://schemas.microsoft.com/office/drawing/2014/main" id="{215F0A5B-2EF5-4124-BC30-316CC5B1420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976A977F-C926-41E8-BDE8-666BF448C6C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AE0A11A-67CB-4B56-853C-0C940E2DAFE7}" type="slidenum">
              <a:rPr lang="en-CA" smtClean="0"/>
              <a:t>‹#›</a:t>
            </a:fld>
            <a:endParaRPr lang="en-CA"/>
          </a:p>
        </p:txBody>
      </p:sp>
    </p:spTree>
    <p:extLst>
      <p:ext uri="{BB962C8B-B14F-4D97-AF65-F5344CB8AC3E}">
        <p14:creationId xmlns:p14="http://schemas.microsoft.com/office/powerpoint/2010/main" val="2797565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24ADC4-D522-4126-8D4A-E5D62CF8B4BB}" type="datetimeFigureOut">
              <a:rPr lang="en-CA" smtClean="0"/>
              <a:t>2021-08-18</a:t>
            </a:fld>
            <a:endParaRPr lang="en-CA"/>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FB7D1C-16A3-488A-8F53-7B89DB5F5659}" type="slidenum">
              <a:rPr lang="en-CA" smtClean="0"/>
              <a:t>‹#›</a:t>
            </a:fld>
            <a:endParaRPr lang="en-CA"/>
          </a:p>
        </p:txBody>
      </p:sp>
    </p:spTree>
    <p:extLst>
      <p:ext uri="{BB962C8B-B14F-4D97-AF65-F5344CB8AC3E}">
        <p14:creationId xmlns:p14="http://schemas.microsoft.com/office/powerpoint/2010/main" val="138971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38BC4D-11AC-4928-BD70-BAC454E00F78}"/>
              </a:ext>
            </a:extLst>
          </p:cNvPr>
          <p:cNvSpPr/>
          <p:nvPr userDrawn="1"/>
        </p:nvSpPr>
        <p:spPr>
          <a:xfrm>
            <a:off x="0" y="7542000"/>
            <a:ext cx="4329000" cy="160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Picture Placeholder 14">
            <a:extLst>
              <a:ext uri="{FF2B5EF4-FFF2-40B4-BE49-F238E27FC236}">
                <a16:creationId xmlns:a16="http://schemas.microsoft.com/office/drawing/2014/main" id="{DA5EC4C9-DAA9-47C3-9B51-FDC51325C06A}"/>
              </a:ext>
            </a:extLst>
          </p:cNvPr>
          <p:cNvSpPr>
            <a:spLocks noGrp="1"/>
          </p:cNvSpPr>
          <p:nvPr>
            <p:ph type="pic" sz="quarter" idx="11"/>
          </p:nvPr>
        </p:nvSpPr>
        <p:spPr>
          <a:xfrm>
            <a:off x="504000" y="341313"/>
            <a:ext cx="5805001" cy="2565687"/>
          </a:xfrm>
          <a:effectLst>
            <a:innerShdw blurRad="114300">
              <a:schemeClr val="accent2"/>
            </a:innerShdw>
          </a:effectLst>
        </p:spPr>
        <p:txBody>
          <a:bodyPr/>
          <a:lstStyle/>
          <a:p>
            <a:endParaRPr lang="en-CA" dirty="0"/>
          </a:p>
        </p:txBody>
      </p:sp>
      <p:sp>
        <p:nvSpPr>
          <p:cNvPr id="5" name="Text Placeholder 4">
            <a:extLst>
              <a:ext uri="{FF2B5EF4-FFF2-40B4-BE49-F238E27FC236}">
                <a16:creationId xmlns:a16="http://schemas.microsoft.com/office/drawing/2014/main" id="{A1C03FBC-9B74-464F-BA10-C16C27A03E0F}"/>
              </a:ext>
            </a:extLst>
          </p:cNvPr>
          <p:cNvSpPr>
            <a:spLocks noGrp="1"/>
          </p:cNvSpPr>
          <p:nvPr>
            <p:ph type="body" sz="quarter" idx="10"/>
          </p:nvPr>
        </p:nvSpPr>
        <p:spPr>
          <a:xfrm>
            <a:off x="631012" y="1467000"/>
            <a:ext cx="2617988" cy="1889236"/>
          </a:xfrm>
          <a:solidFill>
            <a:schemeClr val="accent3"/>
          </a:solidFill>
          <a:ln>
            <a:noFill/>
          </a:ln>
          <a:effectLst>
            <a:outerShdw blurRad="304800" dist="114300" dir="5400000" algn="t" rotWithShape="0">
              <a:prstClr val="black">
                <a:alpha val="40000"/>
              </a:prstClr>
            </a:outerShdw>
          </a:effectLst>
        </p:spPr>
        <p:txBody>
          <a:bodyPr lIns="360000" tIns="360000" rIns="360000" bIns="360000" anchor="ctr" anchorCtr="0"/>
          <a:lstStyle>
            <a:lvl1pPr marL="0" indent="0">
              <a:buNone/>
              <a:defRPr sz="2400" b="1">
                <a:solidFill>
                  <a:schemeClr val="bg1"/>
                </a:solidFill>
                <a:latin typeface="Montserrat SemiBold" panose="00000700000000000000" pitchFamily="2" charset="0"/>
                <a:ea typeface="Lato" panose="020F0502020204030203" pitchFamily="34" charset="0"/>
                <a:cs typeface="Lato" panose="020F0502020204030203" pitchFamily="34" charset="0"/>
              </a:defRPr>
            </a:lvl1pPr>
          </a:lstStyle>
          <a:p>
            <a:pPr lvl="0"/>
            <a:r>
              <a:rPr lang="en-US" dirty="0"/>
              <a:t>Click to edit Master text</a:t>
            </a:r>
            <a:endParaRPr lang="en-CA" dirty="0"/>
          </a:p>
        </p:txBody>
      </p:sp>
      <p:sp>
        <p:nvSpPr>
          <p:cNvPr id="20" name="Text Placeholder 19">
            <a:extLst>
              <a:ext uri="{FF2B5EF4-FFF2-40B4-BE49-F238E27FC236}">
                <a16:creationId xmlns:a16="http://schemas.microsoft.com/office/drawing/2014/main" id="{82B12D96-1263-4D3E-B47E-2D1BAFC86396}"/>
              </a:ext>
            </a:extLst>
          </p:cNvPr>
          <p:cNvSpPr>
            <a:spLocks noGrp="1"/>
          </p:cNvSpPr>
          <p:nvPr>
            <p:ph type="body" sz="quarter" idx="12" hasCustomPrompt="1"/>
          </p:nvPr>
        </p:nvSpPr>
        <p:spPr>
          <a:xfrm>
            <a:off x="593725" y="7812587"/>
            <a:ext cx="3375025" cy="270000"/>
          </a:xfrm>
        </p:spPr>
        <p:txBody>
          <a:bodyPr/>
          <a:lstStyle>
            <a:lvl1pPr marL="0" indent="0">
              <a:buNone/>
              <a:defRPr sz="1400" b="0">
                <a:solidFill>
                  <a:schemeClr val="accent3"/>
                </a:solidFill>
              </a:defRPr>
            </a:lvl1pPr>
          </a:lstStyle>
          <a:p>
            <a:pPr lvl="0"/>
            <a:r>
              <a:rPr lang="en-US" dirty="0"/>
              <a:t>Contact</a:t>
            </a:r>
          </a:p>
        </p:txBody>
      </p:sp>
      <p:sp>
        <p:nvSpPr>
          <p:cNvPr id="22" name="Text Placeholder 21">
            <a:extLst>
              <a:ext uri="{FF2B5EF4-FFF2-40B4-BE49-F238E27FC236}">
                <a16:creationId xmlns:a16="http://schemas.microsoft.com/office/drawing/2014/main" id="{FF7659E9-75B4-4DBE-BC31-4D8754F59188}"/>
              </a:ext>
            </a:extLst>
          </p:cNvPr>
          <p:cNvSpPr>
            <a:spLocks noGrp="1"/>
          </p:cNvSpPr>
          <p:nvPr>
            <p:ph type="body" sz="quarter" idx="13" hasCustomPrompt="1"/>
          </p:nvPr>
        </p:nvSpPr>
        <p:spPr>
          <a:xfrm>
            <a:off x="593725" y="8081824"/>
            <a:ext cx="3375025" cy="810175"/>
          </a:xfrm>
        </p:spPr>
        <p:txBody>
          <a:bodyPr/>
          <a:lstStyle>
            <a:lvl1pPr marL="0" indent="0">
              <a:buNone/>
              <a:defRPr sz="1600" b="1">
                <a:solidFill>
                  <a:schemeClr val="bg2"/>
                </a:solidFill>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CA" dirty="0"/>
              <a:t>Name </a:t>
            </a:r>
            <a:r>
              <a:rPr lang="en-CA" dirty="0" err="1"/>
              <a:t>LastName</a:t>
            </a:r>
            <a:endParaRPr lang="en-CA" dirty="0"/>
          </a:p>
        </p:txBody>
      </p:sp>
      <p:sp>
        <p:nvSpPr>
          <p:cNvPr id="8" name="Text Placeholder 10">
            <a:extLst>
              <a:ext uri="{FF2B5EF4-FFF2-40B4-BE49-F238E27FC236}">
                <a16:creationId xmlns:a16="http://schemas.microsoft.com/office/drawing/2014/main" id="{2AD9C4CF-425E-453E-B6A6-EDAC38F0961D}"/>
              </a:ext>
            </a:extLst>
          </p:cNvPr>
          <p:cNvSpPr>
            <a:spLocks noGrp="1"/>
          </p:cNvSpPr>
          <p:nvPr>
            <p:ph type="body" sz="quarter" idx="15" hasCustomPrompt="1"/>
          </p:nvPr>
        </p:nvSpPr>
        <p:spPr>
          <a:xfrm>
            <a:off x="593725" y="3670651"/>
            <a:ext cx="5715276" cy="3646349"/>
          </a:xfrm>
        </p:spPr>
        <p:txBody>
          <a:bodyPr numCol="2" spcCol="180000"/>
          <a:lstStyle>
            <a:lvl1pPr marL="0" indent="0">
              <a:lnSpc>
                <a:spcPct val="100000"/>
              </a:lnSpc>
              <a:buNone/>
              <a:defRPr lang="en-CA" sz="1100" b="0" i="0" baseline="0" smtClean="0">
                <a:effectLst/>
                <a:latin typeface="Roboto Light" panose="02000000000000000000" pitchFamily="2" charset="0"/>
                <a:ea typeface="Roboto Light" panose="02000000000000000000" pitchFamily="2" charset="0"/>
                <a:cs typeface="Nirmala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CA" b="0" i="0" dirty="0">
                <a:solidFill>
                  <a:srgbClr val="000000"/>
                </a:solidFill>
                <a:effectLst/>
                <a:latin typeface="Roboto Light" panose="020B0606030504020204" pitchFamily="34" charset="0"/>
              </a:rPr>
              <a:t>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feugiat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Fusce</a:t>
            </a:r>
            <a:r>
              <a:rPr lang="en-CA" b="0" i="0" dirty="0">
                <a:solidFill>
                  <a:srgbClr val="000000"/>
                </a:solidFill>
                <a:effectLst/>
                <a:latin typeface="Roboto Light" panose="020B0606030504020204" pitchFamily="34" charset="0"/>
              </a:rPr>
              <a:t> fermentum </a:t>
            </a:r>
            <a:r>
              <a:rPr lang="en-CA" b="0" i="0" dirty="0" err="1">
                <a:solidFill>
                  <a:srgbClr val="000000"/>
                </a:solidFill>
                <a:effectLst/>
                <a:latin typeface="Roboto Light" panose="020B0606030504020204" pitchFamily="34" charset="0"/>
              </a:rPr>
              <a:t>placerat</a:t>
            </a:r>
            <a:r>
              <a:rPr lang="en-CA" b="0" i="0" dirty="0">
                <a:solidFill>
                  <a:srgbClr val="000000"/>
                </a:solidFill>
                <a:effectLst/>
                <a:latin typeface="Roboto Light" panose="020B0606030504020204" pitchFamily="34" charset="0"/>
              </a:rPr>
              <a:t> ex,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lacinia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suscipit</a:t>
            </a:r>
            <a:r>
              <a:rPr lang="en-CA" b="0" i="0" dirty="0">
                <a:solidFill>
                  <a:srgbClr val="000000"/>
                </a:solidFill>
                <a:effectLst/>
                <a:latin typeface="Roboto Light" panose="020B0606030504020204" pitchFamily="34" charset="0"/>
              </a:rPr>
              <a:t> vel. 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eget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condimentum</a:t>
            </a:r>
            <a:r>
              <a:rPr lang="en-CA" b="0" i="0" dirty="0">
                <a:solidFill>
                  <a:srgbClr val="000000"/>
                </a:solidFill>
                <a:effectLst/>
                <a:latin typeface="Roboto Light" panose="020B0606030504020204" pitchFamily="34" charset="0"/>
              </a:rPr>
              <a:t> ac.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pretium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sem</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sodales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risus</a:t>
            </a:r>
            <a:r>
              <a:rPr lang="en-CA" b="0" i="0" dirty="0">
                <a:solidFill>
                  <a:srgbClr val="000000"/>
                </a:solidFill>
                <a:effectLst/>
                <a:latin typeface="Roboto Light" panose="020B0606030504020204" pitchFamily="34" charset="0"/>
              </a:rPr>
              <a:t> semper ac.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ultrices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Nullam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iaculis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bibendum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ut.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neque</a:t>
            </a:r>
            <a:r>
              <a:rPr lang="en-CA" b="0" i="0" dirty="0">
                <a:solidFill>
                  <a:srgbClr val="000000"/>
                </a:solidFill>
                <a:effectLst/>
                <a:latin typeface="Roboto Light" panose="020B0606030504020204" pitchFamily="34" charset="0"/>
              </a:rPr>
              <a:t>, semper id </a:t>
            </a:r>
            <a:r>
              <a:rPr lang="en-CA" b="0" i="0" dirty="0" err="1">
                <a:solidFill>
                  <a:srgbClr val="000000"/>
                </a:solidFill>
                <a:effectLst/>
                <a:latin typeface="Roboto Light" panose="020B0606030504020204" pitchFamily="34" charset="0"/>
              </a:rPr>
              <a:t>blandit</a:t>
            </a:r>
            <a:r>
              <a:rPr lang="en-CA" b="0" i="0" dirty="0">
                <a:solidFill>
                  <a:srgbClr val="000000"/>
                </a:solidFill>
                <a:effectLst/>
                <a:latin typeface="Roboto Light" panose="020B0606030504020204" pitchFamily="34" charset="0"/>
              </a:rPr>
              <a:t> vel, </a:t>
            </a:r>
            <a:r>
              <a:rPr lang="en-CA" b="0" i="0" dirty="0" err="1">
                <a:solidFill>
                  <a:srgbClr val="000000"/>
                </a:solidFill>
                <a:effectLst/>
                <a:latin typeface="Roboto Light" panose="020B0606030504020204" pitchFamily="34" charset="0"/>
              </a:rPr>
              <a:t>viverra</a:t>
            </a:r>
            <a:r>
              <a:rPr lang="en-CA" b="0" i="0" dirty="0">
                <a:solidFill>
                  <a:srgbClr val="000000"/>
                </a:solidFill>
                <a:effectLst/>
                <a:latin typeface="Roboto Light" panose="020B0606030504020204" pitchFamily="34" charset="0"/>
              </a:rPr>
              <a:t> id dolor. Cras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nec</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aliquam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rhoncus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interdum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sed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vehicula</a:t>
            </a:r>
            <a:r>
              <a:rPr lang="en-CA" b="0" i="0" dirty="0">
                <a:solidFill>
                  <a:srgbClr val="000000"/>
                </a:solidFill>
                <a:effectLst/>
                <a:latin typeface="Roboto Light" panose="020B0606030504020204" pitchFamily="34" charset="0"/>
              </a:rPr>
              <a:t>, vitae </a:t>
            </a:r>
            <a:r>
              <a:rPr lang="en-CA" b="0" i="0" dirty="0" err="1">
                <a:solidFill>
                  <a:srgbClr val="000000"/>
                </a:solidFill>
                <a:effectLst/>
                <a:latin typeface="Roboto Light" panose="020B0606030504020204" pitchFamily="34" charset="0"/>
              </a:rPr>
              <a:t>euismod</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diam dui, </a:t>
            </a:r>
            <a:r>
              <a:rPr lang="en-CA" b="0" i="0" dirty="0" err="1">
                <a:solidFill>
                  <a:srgbClr val="000000"/>
                </a:solidFill>
                <a:effectLst/>
                <a:latin typeface="Roboto Light" panose="020B0606030504020204" pitchFamily="34" charset="0"/>
              </a:rPr>
              <a:t>faucibus</a:t>
            </a:r>
            <a:r>
              <a:rPr lang="en-CA" b="0" i="0" dirty="0">
                <a:solidFill>
                  <a:srgbClr val="000000"/>
                </a:solidFill>
                <a:effectLst/>
                <a:latin typeface="Roboto Light" panose="020B0606030504020204" pitchFamily="34" charset="0"/>
              </a:rPr>
              <a:t> sed diam id,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lobortis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egestas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purus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congue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a:t>
            </a:r>
          </a:p>
          <a:p>
            <a:r>
              <a:rPr lang="en-CA" b="0" i="0" dirty="0">
                <a:solidFill>
                  <a:srgbClr val="000000"/>
                </a:solidFill>
                <a:effectLst/>
                <a:latin typeface="Roboto Light" panose="020B0606030504020204" pitchFamily="34" charset="0"/>
              </a:rPr>
              <a:t>Cras </a:t>
            </a:r>
            <a:r>
              <a:rPr lang="en-CA" b="0" i="0" dirty="0" err="1">
                <a:solidFill>
                  <a:srgbClr val="000000"/>
                </a:solidFill>
                <a:effectLst/>
                <a:latin typeface="Roboto Light" panose="020B0606030504020204" pitchFamily="34" charset="0"/>
              </a:rPr>
              <a:t>volutpat</a:t>
            </a:r>
            <a:r>
              <a:rPr lang="en-CA" b="0" i="0" dirty="0">
                <a:solidFill>
                  <a:srgbClr val="000000"/>
                </a:solidFill>
                <a:effectLst/>
                <a:latin typeface="Roboto Light" panose="020B0606030504020204" pitchFamily="34" charset="0"/>
              </a:rPr>
              <a:t> dolor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accumsan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vitae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eget</a:t>
            </a:r>
            <a:r>
              <a:rPr lang="en-CA" b="0" i="0" dirty="0">
                <a:solidFill>
                  <a:srgbClr val="000000"/>
                </a:solidFill>
                <a:effectLst/>
                <a:latin typeface="Roboto Light" panose="020B0606030504020204" pitchFamily="34" charset="0"/>
              </a:rPr>
              <a:t> gravida nisi.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placerat</a:t>
            </a:r>
            <a:r>
              <a:rPr lang="en-CA" b="0" i="0" dirty="0">
                <a:solidFill>
                  <a:srgbClr val="000000"/>
                </a:solidFill>
                <a:effectLst/>
                <a:latin typeface="Roboto Light" panose="020B0606030504020204" pitchFamily="34" charset="0"/>
              </a:rPr>
              <a:t>. Integer </a:t>
            </a:r>
            <a:r>
              <a:rPr lang="en-CA" b="0" i="0" dirty="0" err="1">
                <a:solidFill>
                  <a:srgbClr val="000000"/>
                </a:solidFill>
                <a:effectLst/>
                <a:latin typeface="Roboto Light" panose="020B0606030504020204" pitchFamily="34" charset="0"/>
              </a:rPr>
              <a:t>ultrices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nunc</a:t>
            </a:r>
            <a:r>
              <a:rPr lang="en-CA" b="0" i="0" dirty="0">
                <a:solidFill>
                  <a:srgbClr val="000000"/>
                </a:solidFill>
                <a:effectLst/>
                <a:latin typeface="Roboto Light" panose="020B0606030504020204" pitchFamily="34" charset="0"/>
              </a:rPr>
              <a:t> non diam </a:t>
            </a:r>
            <a:r>
              <a:rPr lang="en-CA" b="0" i="0" dirty="0" err="1">
                <a:solidFill>
                  <a:srgbClr val="000000"/>
                </a:solidFill>
                <a:effectLst/>
                <a:latin typeface="Roboto Light" panose="020B0606030504020204" pitchFamily="34" charset="0"/>
              </a:rPr>
              <a:t>imperdiet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tristique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metus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ullamcorper</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fringilla</a:t>
            </a:r>
            <a:r>
              <a:rPr lang="en-CA" b="0" i="0" dirty="0">
                <a:solidFill>
                  <a:srgbClr val="000000"/>
                </a:solidFill>
                <a:effectLst/>
                <a:latin typeface="Roboto Light" panose="020B0606030504020204" pitchFamily="34" charset="0"/>
              </a:rPr>
              <a:t> lorem id </a:t>
            </a:r>
            <a:r>
              <a:rPr lang="en-CA" b="0" i="0" dirty="0" err="1">
                <a:solidFill>
                  <a:srgbClr val="000000"/>
                </a:solidFill>
                <a:effectLst/>
                <a:latin typeface="Roboto Light" panose="020B0606030504020204" pitchFamily="34" charset="0"/>
              </a:rPr>
              <a:t>risus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iaculis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volutpat</a:t>
            </a:r>
            <a:r>
              <a:rPr lang="en-CA" b="0" i="0" dirty="0">
                <a:solidFill>
                  <a:srgbClr val="000000"/>
                </a:solidFill>
                <a:effectLst/>
                <a:latin typeface="Roboto Light" panose="020B0606030504020204" pitchFamily="34" charset="0"/>
              </a:rPr>
              <a:t> lorem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Quisque</a:t>
            </a:r>
            <a:r>
              <a:rPr lang="en-CA" b="0" i="0" dirty="0">
                <a:solidFill>
                  <a:srgbClr val="000000"/>
                </a:solidFill>
                <a:effectLst/>
                <a:latin typeface="Roboto Light" panose="020B0606030504020204" pitchFamily="34" charset="0"/>
              </a:rPr>
              <a:t> gravida dui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at </a:t>
            </a:r>
            <a:r>
              <a:rPr lang="en-CA" b="0" i="0" dirty="0" err="1">
                <a:solidFill>
                  <a:srgbClr val="000000"/>
                </a:solidFill>
                <a:effectLst/>
                <a:latin typeface="Roboto Light" panose="020B0606030504020204" pitchFamily="34" charset="0"/>
              </a:rPr>
              <a:t>volutpat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in. Nunc </a:t>
            </a:r>
            <a:r>
              <a:rPr lang="en-CA" b="0" i="0" dirty="0" err="1">
                <a:solidFill>
                  <a:srgbClr val="000000"/>
                </a:solidFill>
                <a:effectLst/>
                <a:latin typeface="Roboto Light" panose="020B0606030504020204" pitchFamily="34" charset="0"/>
              </a:rPr>
              <a:t>nec</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nunc</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auctor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rutrum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consequat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Nullam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ornare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venenatis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eros</a:t>
            </a:r>
            <a:r>
              <a:rPr lang="en-CA" b="0" i="0" dirty="0">
                <a:solidFill>
                  <a:srgbClr val="000000"/>
                </a:solidFill>
                <a:effectLst/>
                <a:latin typeface="Roboto Light" panose="020B0606030504020204" pitchFamily="34" charset="0"/>
              </a:rPr>
              <a:t>,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imperdiet</a:t>
            </a:r>
            <a:r>
              <a:rPr lang="en-CA" b="0" i="0" dirty="0">
                <a:solidFill>
                  <a:srgbClr val="000000"/>
                </a:solidFill>
                <a:effectLst/>
                <a:latin typeface="Roboto Light" panose="020B0606030504020204" pitchFamily="34" charset="0"/>
              </a:rPr>
              <a:t> magna </a:t>
            </a:r>
            <a:r>
              <a:rPr lang="en-CA" b="0" i="0" dirty="0" err="1">
                <a:solidFill>
                  <a:srgbClr val="000000"/>
                </a:solidFill>
                <a:effectLst/>
                <a:latin typeface="Roboto Light" panose="020B0606030504020204" pitchFamily="34" charset="0"/>
              </a:rPr>
              <a:t>mollis</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convallis </a:t>
            </a:r>
            <a:r>
              <a:rPr lang="en-CA" b="0" i="0" dirty="0" err="1">
                <a:solidFill>
                  <a:srgbClr val="000000"/>
                </a:solidFill>
                <a:effectLst/>
                <a:latin typeface="Roboto Light" panose="020B0606030504020204" pitchFamily="34" charset="0"/>
              </a:rPr>
              <a:t>congue</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ut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auctor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mattis</a:t>
            </a:r>
            <a:r>
              <a:rPr lang="en-CA" b="0" i="0" dirty="0">
                <a:solidFill>
                  <a:srgbClr val="000000"/>
                </a:solidFill>
                <a:effectLst/>
                <a:latin typeface="Roboto Light" panose="020B0606030504020204" pitchFamily="34" charset="0"/>
              </a:rPr>
              <a:t> ac ipsum in maximus.</a:t>
            </a:r>
          </a:p>
        </p:txBody>
      </p:sp>
    </p:spTree>
    <p:extLst>
      <p:ext uri="{BB962C8B-B14F-4D97-AF65-F5344CB8AC3E}">
        <p14:creationId xmlns:p14="http://schemas.microsoft.com/office/powerpoint/2010/main" val="705547620"/>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38BC4D-11AC-4928-BD70-BAC454E00F78}"/>
              </a:ext>
            </a:extLst>
          </p:cNvPr>
          <p:cNvSpPr/>
          <p:nvPr userDrawn="1"/>
        </p:nvSpPr>
        <p:spPr>
          <a:xfrm>
            <a:off x="0" y="7542000"/>
            <a:ext cx="4329000" cy="160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Picture Placeholder 14">
            <a:extLst>
              <a:ext uri="{FF2B5EF4-FFF2-40B4-BE49-F238E27FC236}">
                <a16:creationId xmlns:a16="http://schemas.microsoft.com/office/drawing/2014/main" id="{DA5EC4C9-DAA9-47C3-9B51-FDC51325C06A}"/>
              </a:ext>
            </a:extLst>
          </p:cNvPr>
          <p:cNvSpPr>
            <a:spLocks noGrp="1"/>
          </p:cNvSpPr>
          <p:nvPr>
            <p:ph type="pic" sz="quarter" idx="11"/>
          </p:nvPr>
        </p:nvSpPr>
        <p:spPr>
          <a:xfrm>
            <a:off x="504000" y="341313"/>
            <a:ext cx="5805001" cy="2565687"/>
          </a:xfrm>
          <a:effectLst>
            <a:innerShdw blurRad="114300">
              <a:schemeClr val="accent2"/>
            </a:innerShdw>
          </a:effectLst>
        </p:spPr>
        <p:txBody>
          <a:bodyPr/>
          <a:lstStyle/>
          <a:p>
            <a:endParaRPr lang="en-CA" dirty="0"/>
          </a:p>
        </p:txBody>
      </p:sp>
      <p:sp>
        <p:nvSpPr>
          <p:cNvPr id="5" name="Text Placeholder 4">
            <a:extLst>
              <a:ext uri="{FF2B5EF4-FFF2-40B4-BE49-F238E27FC236}">
                <a16:creationId xmlns:a16="http://schemas.microsoft.com/office/drawing/2014/main" id="{A1C03FBC-9B74-464F-BA10-C16C27A03E0F}"/>
              </a:ext>
            </a:extLst>
          </p:cNvPr>
          <p:cNvSpPr>
            <a:spLocks noGrp="1"/>
          </p:cNvSpPr>
          <p:nvPr>
            <p:ph type="body" sz="quarter" idx="10"/>
          </p:nvPr>
        </p:nvSpPr>
        <p:spPr>
          <a:xfrm>
            <a:off x="631012" y="1467000"/>
            <a:ext cx="2617988" cy="1889236"/>
          </a:xfrm>
          <a:solidFill>
            <a:schemeClr val="accent3"/>
          </a:solidFill>
          <a:ln>
            <a:noFill/>
          </a:ln>
          <a:effectLst>
            <a:outerShdw blurRad="304800" dist="114300" dir="5400000" algn="t" rotWithShape="0">
              <a:prstClr val="black">
                <a:alpha val="40000"/>
              </a:prstClr>
            </a:outerShdw>
          </a:effectLst>
        </p:spPr>
        <p:txBody>
          <a:bodyPr lIns="360000" tIns="360000" rIns="360000" bIns="360000" anchor="ctr" anchorCtr="0"/>
          <a:lstStyle>
            <a:lvl1pPr marL="0" indent="0">
              <a:buNone/>
              <a:defRPr sz="2400" b="1">
                <a:solidFill>
                  <a:schemeClr val="bg1"/>
                </a:solidFill>
                <a:latin typeface="Montserrat SemiBold" panose="00000700000000000000" pitchFamily="2" charset="0"/>
                <a:ea typeface="Lato" panose="020F0502020204030203" pitchFamily="34" charset="0"/>
                <a:cs typeface="Lato" panose="020F0502020204030203" pitchFamily="34" charset="0"/>
              </a:defRPr>
            </a:lvl1pPr>
          </a:lstStyle>
          <a:p>
            <a:pPr lvl="0"/>
            <a:r>
              <a:rPr lang="en-US" dirty="0"/>
              <a:t>Click to edit Master text</a:t>
            </a:r>
            <a:endParaRPr lang="en-CA" dirty="0"/>
          </a:p>
        </p:txBody>
      </p:sp>
      <p:sp>
        <p:nvSpPr>
          <p:cNvPr id="20" name="Text Placeholder 19">
            <a:extLst>
              <a:ext uri="{FF2B5EF4-FFF2-40B4-BE49-F238E27FC236}">
                <a16:creationId xmlns:a16="http://schemas.microsoft.com/office/drawing/2014/main" id="{82B12D96-1263-4D3E-B47E-2D1BAFC86396}"/>
              </a:ext>
            </a:extLst>
          </p:cNvPr>
          <p:cNvSpPr>
            <a:spLocks noGrp="1"/>
          </p:cNvSpPr>
          <p:nvPr>
            <p:ph type="body" sz="quarter" idx="12" hasCustomPrompt="1"/>
          </p:nvPr>
        </p:nvSpPr>
        <p:spPr>
          <a:xfrm>
            <a:off x="593725" y="7812587"/>
            <a:ext cx="3375025" cy="270000"/>
          </a:xfrm>
        </p:spPr>
        <p:txBody>
          <a:bodyPr/>
          <a:lstStyle>
            <a:lvl1pPr marL="0" indent="0">
              <a:buNone/>
              <a:defRPr sz="1400" b="0">
                <a:solidFill>
                  <a:schemeClr val="accent3"/>
                </a:solidFill>
              </a:defRPr>
            </a:lvl1pPr>
          </a:lstStyle>
          <a:p>
            <a:pPr lvl="0"/>
            <a:r>
              <a:rPr lang="en-US" dirty="0"/>
              <a:t>Contact</a:t>
            </a:r>
          </a:p>
        </p:txBody>
      </p:sp>
      <p:sp>
        <p:nvSpPr>
          <p:cNvPr id="22" name="Text Placeholder 21">
            <a:extLst>
              <a:ext uri="{FF2B5EF4-FFF2-40B4-BE49-F238E27FC236}">
                <a16:creationId xmlns:a16="http://schemas.microsoft.com/office/drawing/2014/main" id="{FF7659E9-75B4-4DBE-BC31-4D8754F59188}"/>
              </a:ext>
            </a:extLst>
          </p:cNvPr>
          <p:cNvSpPr>
            <a:spLocks noGrp="1"/>
          </p:cNvSpPr>
          <p:nvPr>
            <p:ph type="body" sz="quarter" idx="13" hasCustomPrompt="1"/>
          </p:nvPr>
        </p:nvSpPr>
        <p:spPr>
          <a:xfrm>
            <a:off x="593725" y="8081824"/>
            <a:ext cx="3375025" cy="810175"/>
          </a:xfrm>
        </p:spPr>
        <p:txBody>
          <a:bodyPr/>
          <a:lstStyle>
            <a:lvl1pPr marL="0" indent="0">
              <a:buNone/>
              <a:defRPr sz="1600" b="1">
                <a:solidFill>
                  <a:schemeClr val="bg2"/>
                </a:solidFill>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CA" dirty="0"/>
              <a:t>Name </a:t>
            </a:r>
            <a:r>
              <a:rPr lang="en-CA" dirty="0" err="1"/>
              <a:t>LastName</a:t>
            </a:r>
            <a:endParaRPr lang="en-CA" dirty="0"/>
          </a:p>
        </p:txBody>
      </p:sp>
      <p:sp>
        <p:nvSpPr>
          <p:cNvPr id="8" name="Text Placeholder 10">
            <a:extLst>
              <a:ext uri="{FF2B5EF4-FFF2-40B4-BE49-F238E27FC236}">
                <a16:creationId xmlns:a16="http://schemas.microsoft.com/office/drawing/2014/main" id="{2AD9C4CF-425E-453E-B6A6-EDAC38F0961D}"/>
              </a:ext>
            </a:extLst>
          </p:cNvPr>
          <p:cNvSpPr>
            <a:spLocks noGrp="1"/>
          </p:cNvSpPr>
          <p:nvPr>
            <p:ph type="body" sz="quarter" idx="15" hasCustomPrompt="1"/>
          </p:nvPr>
        </p:nvSpPr>
        <p:spPr>
          <a:xfrm>
            <a:off x="593725" y="3670651"/>
            <a:ext cx="3690275" cy="3646349"/>
          </a:xfrm>
        </p:spPr>
        <p:txBody>
          <a:bodyPr numCol="1" spcCol="180000"/>
          <a:lstStyle>
            <a:lvl1pPr marL="0" indent="0">
              <a:lnSpc>
                <a:spcPct val="100000"/>
              </a:lnSpc>
              <a:buNone/>
              <a:defRPr lang="en-CA" sz="1100" b="0" i="0" baseline="0" smtClean="0">
                <a:effectLst/>
                <a:latin typeface="Roboto Light" panose="02000000000000000000" pitchFamily="2" charset="0"/>
                <a:ea typeface="Roboto Light" panose="02000000000000000000" pitchFamily="2" charset="0"/>
                <a:cs typeface="Nirmala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CA" b="0" i="0" dirty="0">
                <a:solidFill>
                  <a:srgbClr val="000000"/>
                </a:solidFill>
                <a:effectLst/>
                <a:latin typeface="Roboto Light" panose="020B0606030504020204" pitchFamily="34" charset="0"/>
              </a:rPr>
              <a:t>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feugiat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Fusce</a:t>
            </a:r>
            <a:r>
              <a:rPr lang="en-CA" b="0" i="0" dirty="0">
                <a:solidFill>
                  <a:srgbClr val="000000"/>
                </a:solidFill>
                <a:effectLst/>
                <a:latin typeface="Roboto Light" panose="020B0606030504020204" pitchFamily="34" charset="0"/>
              </a:rPr>
              <a:t> fermentum </a:t>
            </a:r>
            <a:r>
              <a:rPr lang="en-CA" b="0" i="0" dirty="0" err="1">
                <a:solidFill>
                  <a:srgbClr val="000000"/>
                </a:solidFill>
                <a:effectLst/>
                <a:latin typeface="Roboto Light" panose="020B0606030504020204" pitchFamily="34" charset="0"/>
              </a:rPr>
              <a:t>placerat</a:t>
            </a:r>
            <a:r>
              <a:rPr lang="en-CA" b="0" i="0" dirty="0">
                <a:solidFill>
                  <a:srgbClr val="000000"/>
                </a:solidFill>
                <a:effectLst/>
                <a:latin typeface="Roboto Light" panose="020B0606030504020204" pitchFamily="34" charset="0"/>
              </a:rPr>
              <a:t> ex,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lacinia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suscipit</a:t>
            </a:r>
            <a:r>
              <a:rPr lang="en-CA" b="0" i="0" dirty="0">
                <a:solidFill>
                  <a:srgbClr val="000000"/>
                </a:solidFill>
                <a:effectLst/>
                <a:latin typeface="Roboto Light" panose="020B0606030504020204" pitchFamily="34" charset="0"/>
              </a:rPr>
              <a:t> vel. 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eget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condimentum</a:t>
            </a:r>
            <a:r>
              <a:rPr lang="en-CA" b="0" i="0" dirty="0">
                <a:solidFill>
                  <a:srgbClr val="000000"/>
                </a:solidFill>
                <a:effectLst/>
                <a:latin typeface="Roboto Light" panose="020B0606030504020204" pitchFamily="34" charset="0"/>
              </a:rPr>
              <a:t> ac.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pretium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sem</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sodales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risus</a:t>
            </a:r>
            <a:r>
              <a:rPr lang="en-CA" b="0" i="0" dirty="0">
                <a:solidFill>
                  <a:srgbClr val="000000"/>
                </a:solidFill>
                <a:effectLst/>
                <a:latin typeface="Roboto Light" panose="020B0606030504020204" pitchFamily="34" charset="0"/>
              </a:rPr>
              <a:t> semper ac.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ultrices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Nullam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iaculis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bibendum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ut.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neque</a:t>
            </a:r>
            <a:r>
              <a:rPr lang="en-CA" b="0" i="0" dirty="0">
                <a:solidFill>
                  <a:srgbClr val="000000"/>
                </a:solidFill>
                <a:effectLst/>
                <a:latin typeface="Roboto Light" panose="020B0606030504020204" pitchFamily="34" charset="0"/>
              </a:rPr>
              <a:t>, semper id </a:t>
            </a:r>
            <a:r>
              <a:rPr lang="en-CA" b="0" i="0" dirty="0" err="1">
                <a:solidFill>
                  <a:srgbClr val="000000"/>
                </a:solidFill>
                <a:effectLst/>
                <a:latin typeface="Roboto Light" panose="020B0606030504020204" pitchFamily="34" charset="0"/>
              </a:rPr>
              <a:t>blandit</a:t>
            </a:r>
            <a:r>
              <a:rPr lang="en-CA" b="0" i="0" dirty="0">
                <a:solidFill>
                  <a:srgbClr val="000000"/>
                </a:solidFill>
                <a:effectLst/>
                <a:latin typeface="Roboto Light" panose="020B0606030504020204" pitchFamily="34" charset="0"/>
              </a:rPr>
              <a:t> vel, </a:t>
            </a:r>
            <a:r>
              <a:rPr lang="en-CA" b="0" i="0" dirty="0" err="1">
                <a:solidFill>
                  <a:srgbClr val="000000"/>
                </a:solidFill>
                <a:effectLst/>
                <a:latin typeface="Roboto Light" panose="020B0606030504020204" pitchFamily="34" charset="0"/>
              </a:rPr>
              <a:t>viverra</a:t>
            </a:r>
            <a:r>
              <a:rPr lang="en-CA" b="0" i="0" dirty="0">
                <a:solidFill>
                  <a:srgbClr val="000000"/>
                </a:solidFill>
                <a:effectLst/>
                <a:latin typeface="Roboto Light" panose="020B0606030504020204" pitchFamily="34" charset="0"/>
              </a:rPr>
              <a:t> id dolor. Cras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nec</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aliquam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rhoncus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interdum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sed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vehicula</a:t>
            </a:r>
            <a:r>
              <a:rPr lang="en-CA" b="0" i="0" dirty="0">
                <a:solidFill>
                  <a:srgbClr val="000000"/>
                </a:solidFill>
                <a:effectLst/>
                <a:latin typeface="Roboto Light" panose="020B0606030504020204" pitchFamily="34" charset="0"/>
              </a:rPr>
              <a:t>, vitae </a:t>
            </a:r>
            <a:r>
              <a:rPr lang="en-CA" b="0" i="0" dirty="0" err="1">
                <a:solidFill>
                  <a:srgbClr val="000000"/>
                </a:solidFill>
                <a:effectLst/>
                <a:latin typeface="Roboto Light" panose="020B0606030504020204" pitchFamily="34" charset="0"/>
              </a:rPr>
              <a:t>euismod</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diam dui, </a:t>
            </a:r>
            <a:r>
              <a:rPr lang="en-CA" b="0" i="0" dirty="0" err="1">
                <a:solidFill>
                  <a:srgbClr val="000000"/>
                </a:solidFill>
                <a:effectLst/>
                <a:latin typeface="Roboto Light" panose="020B0606030504020204" pitchFamily="34" charset="0"/>
              </a:rPr>
              <a:t>faucibus</a:t>
            </a:r>
            <a:r>
              <a:rPr lang="en-CA" b="0" i="0" dirty="0">
                <a:solidFill>
                  <a:srgbClr val="000000"/>
                </a:solidFill>
                <a:effectLst/>
                <a:latin typeface="Roboto Light" panose="020B0606030504020204" pitchFamily="34" charset="0"/>
              </a:rPr>
              <a:t> sed diam id,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lobortis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egestas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purus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congue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a:t>
            </a:r>
          </a:p>
        </p:txBody>
      </p:sp>
      <p:sp>
        <p:nvSpPr>
          <p:cNvPr id="3" name="Picture Placeholder 2">
            <a:extLst>
              <a:ext uri="{FF2B5EF4-FFF2-40B4-BE49-F238E27FC236}">
                <a16:creationId xmlns:a16="http://schemas.microsoft.com/office/drawing/2014/main" id="{213EA31D-F68C-4987-86CA-9EE42D06BF58}"/>
              </a:ext>
            </a:extLst>
          </p:cNvPr>
          <p:cNvSpPr>
            <a:spLocks noGrp="1"/>
          </p:cNvSpPr>
          <p:nvPr>
            <p:ph type="pic" sz="quarter" idx="16"/>
          </p:nvPr>
        </p:nvSpPr>
        <p:spPr>
          <a:xfrm>
            <a:off x="4418999" y="3670300"/>
            <a:ext cx="1889725" cy="1981200"/>
          </a:xfrm>
        </p:spPr>
        <p:txBody>
          <a:bodyPr/>
          <a:lstStyle/>
          <a:p>
            <a:endParaRPr lang="en-CA"/>
          </a:p>
        </p:txBody>
      </p:sp>
      <p:sp>
        <p:nvSpPr>
          <p:cNvPr id="6" name="Text Placeholder 5">
            <a:extLst>
              <a:ext uri="{FF2B5EF4-FFF2-40B4-BE49-F238E27FC236}">
                <a16:creationId xmlns:a16="http://schemas.microsoft.com/office/drawing/2014/main" id="{0337317B-5230-4439-82F3-5384DECD98C4}"/>
              </a:ext>
            </a:extLst>
          </p:cNvPr>
          <p:cNvSpPr>
            <a:spLocks noGrp="1"/>
          </p:cNvSpPr>
          <p:nvPr>
            <p:ph type="body" sz="quarter" idx="17"/>
          </p:nvPr>
        </p:nvSpPr>
        <p:spPr>
          <a:xfrm>
            <a:off x="4418999" y="5786438"/>
            <a:ext cx="1889725" cy="1530350"/>
          </a:xfrm>
        </p:spPr>
        <p:txBody>
          <a:bodyPr/>
          <a:lstStyle>
            <a:lvl1pPr marL="228600" indent="-228600">
              <a:buClr>
                <a:schemeClr val="accent2"/>
              </a:buClr>
              <a:buFont typeface="Wingdings" panose="05000000000000000000" pitchFamily="2" charset="2"/>
              <a:buChar char="§"/>
              <a:defRPr sz="1200" b="1">
                <a:latin typeface="Montserrat SemiBold" panose="00000700000000000000" pitchFamily="2" charset="0"/>
                <a:ea typeface="Roboto Black" panose="020000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2851468193"/>
      </p:ext>
    </p:extLst>
  </p:cSld>
  <p:clrMapOvr>
    <a:masterClrMapping/>
  </p:clrMapOvr>
  <p:extLst>
    <p:ext uri="{DCECCB84-F9BA-43D5-87BE-67443E8EF086}">
      <p15:sldGuideLst xmlns:p15="http://schemas.microsoft.com/office/powerpoint/2012/main">
        <p15:guide id="1" orient="horz" pos="2880">
          <p15:clr>
            <a:srgbClr val="FBAE40"/>
          </p15:clr>
        </p15:guide>
        <p15:guide id="2"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38BC4D-11AC-4928-BD70-BAC454E00F78}"/>
              </a:ext>
            </a:extLst>
          </p:cNvPr>
          <p:cNvSpPr/>
          <p:nvPr userDrawn="1"/>
        </p:nvSpPr>
        <p:spPr>
          <a:xfrm>
            <a:off x="0" y="7992000"/>
            <a:ext cx="4329000" cy="11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Picture Placeholder 14">
            <a:extLst>
              <a:ext uri="{FF2B5EF4-FFF2-40B4-BE49-F238E27FC236}">
                <a16:creationId xmlns:a16="http://schemas.microsoft.com/office/drawing/2014/main" id="{DA5EC4C9-DAA9-47C3-9B51-FDC51325C06A}"/>
              </a:ext>
            </a:extLst>
          </p:cNvPr>
          <p:cNvSpPr>
            <a:spLocks noGrp="1"/>
          </p:cNvSpPr>
          <p:nvPr>
            <p:ph type="pic" sz="quarter" idx="11"/>
          </p:nvPr>
        </p:nvSpPr>
        <p:spPr>
          <a:xfrm>
            <a:off x="504000" y="341313"/>
            <a:ext cx="5805001" cy="2565687"/>
          </a:xfrm>
          <a:effectLst>
            <a:innerShdw blurRad="114300">
              <a:schemeClr val="accent2"/>
            </a:innerShdw>
          </a:effectLst>
        </p:spPr>
        <p:txBody>
          <a:bodyPr/>
          <a:lstStyle/>
          <a:p>
            <a:endParaRPr lang="en-CA" dirty="0"/>
          </a:p>
        </p:txBody>
      </p:sp>
      <p:sp>
        <p:nvSpPr>
          <p:cNvPr id="5" name="Text Placeholder 4">
            <a:extLst>
              <a:ext uri="{FF2B5EF4-FFF2-40B4-BE49-F238E27FC236}">
                <a16:creationId xmlns:a16="http://schemas.microsoft.com/office/drawing/2014/main" id="{A1C03FBC-9B74-464F-BA10-C16C27A03E0F}"/>
              </a:ext>
            </a:extLst>
          </p:cNvPr>
          <p:cNvSpPr>
            <a:spLocks noGrp="1"/>
          </p:cNvSpPr>
          <p:nvPr>
            <p:ph type="body" sz="quarter" idx="10"/>
          </p:nvPr>
        </p:nvSpPr>
        <p:spPr>
          <a:xfrm>
            <a:off x="631012" y="1467000"/>
            <a:ext cx="2617988" cy="1889236"/>
          </a:xfrm>
          <a:solidFill>
            <a:schemeClr val="accent3"/>
          </a:solidFill>
          <a:ln>
            <a:noFill/>
          </a:ln>
          <a:effectLst>
            <a:outerShdw blurRad="304800" dist="114300" dir="5400000" algn="t" rotWithShape="0">
              <a:prstClr val="black">
                <a:alpha val="40000"/>
              </a:prstClr>
            </a:outerShdw>
          </a:effectLst>
        </p:spPr>
        <p:txBody>
          <a:bodyPr lIns="360000" tIns="360000" rIns="360000" bIns="360000" anchor="ctr" anchorCtr="0"/>
          <a:lstStyle>
            <a:lvl1pPr marL="0" indent="0">
              <a:buNone/>
              <a:defRPr sz="2400" b="1">
                <a:solidFill>
                  <a:schemeClr val="bg1"/>
                </a:solidFill>
                <a:latin typeface="Montserrat SemiBold" panose="00000700000000000000" pitchFamily="2" charset="0"/>
                <a:ea typeface="Lato" panose="020F0502020204030203" pitchFamily="34" charset="0"/>
                <a:cs typeface="Lato" panose="020F0502020204030203" pitchFamily="34" charset="0"/>
              </a:defRPr>
            </a:lvl1pPr>
          </a:lstStyle>
          <a:p>
            <a:pPr lvl="0"/>
            <a:r>
              <a:rPr lang="en-US" dirty="0"/>
              <a:t>Click to edit Master text</a:t>
            </a:r>
            <a:endParaRPr lang="en-CA" dirty="0"/>
          </a:p>
        </p:txBody>
      </p:sp>
      <p:sp>
        <p:nvSpPr>
          <p:cNvPr id="20" name="Text Placeholder 19">
            <a:extLst>
              <a:ext uri="{FF2B5EF4-FFF2-40B4-BE49-F238E27FC236}">
                <a16:creationId xmlns:a16="http://schemas.microsoft.com/office/drawing/2014/main" id="{82B12D96-1263-4D3E-B47E-2D1BAFC86396}"/>
              </a:ext>
            </a:extLst>
          </p:cNvPr>
          <p:cNvSpPr>
            <a:spLocks noGrp="1"/>
          </p:cNvSpPr>
          <p:nvPr>
            <p:ph type="body" sz="quarter" idx="12" hasCustomPrompt="1"/>
          </p:nvPr>
        </p:nvSpPr>
        <p:spPr>
          <a:xfrm>
            <a:off x="593725" y="8215429"/>
            <a:ext cx="3375025" cy="270000"/>
          </a:xfrm>
        </p:spPr>
        <p:txBody>
          <a:bodyPr/>
          <a:lstStyle>
            <a:lvl1pPr marL="0" indent="0">
              <a:buNone/>
              <a:defRPr sz="1400" b="0">
                <a:solidFill>
                  <a:schemeClr val="accent3"/>
                </a:solidFill>
              </a:defRPr>
            </a:lvl1pPr>
          </a:lstStyle>
          <a:p>
            <a:pPr lvl="0"/>
            <a:r>
              <a:rPr lang="en-US" dirty="0"/>
              <a:t>Contact</a:t>
            </a:r>
          </a:p>
        </p:txBody>
      </p:sp>
      <p:sp>
        <p:nvSpPr>
          <p:cNvPr id="22" name="Text Placeholder 21">
            <a:extLst>
              <a:ext uri="{FF2B5EF4-FFF2-40B4-BE49-F238E27FC236}">
                <a16:creationId xmlns:a16="http://schemas.microsoft.com/office/drawing/2014/main" id="{FF7659E9-75B4-4DBE-BC31-4D8754F59188}"/>
              </a:ext>
            </a:extLst>
          </p:cNvPr>
          <p:cNvSpPr>
            <a:spLocks noGrp="1"/>
          </p:cNvSpPr>
          <p:nvPr>
            <p:ph type="body" sz="quarter" idx="13" hasCustomPrompt="1"/>
          </p:nvPr>
        </p:nvSpPr>
        <p:spPr>
          <a:xfrm>
            <a:off x="593725" y="8577001"/>
            <a:ext cx="3375025" cy="404999"/>
          </a:xfrm>
        </p:spPr>
        <p:txBody>
          <a:bodyPr/>
          <a:lstStyle>
            <a:lvl1pPr marL="0" indent="0">
              <a:buNone/>
              <a:defRPr sz="1600" b="1">
                <a:solidFill>
                  <a:schemeClr val="bg2"/>
                </a:solidFill>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CA" dirty="0"/>
              <a:t>Name </a:t>
            </a:r>
            <a:r>
              <a:rPr lang="en-CA" dirty="0" err="1"/>
              <a:t>LastName</a:t>
            </a:r>
            <a:endParaRPr lang="en-CA" dirty="0"/>
          </a:p>
        </p:txBody>
      </p:sp>
      <p:sp>
        <p:nvSpPr>
          <p:cNvPr id="8" name="Text Placeholder 10">
            <a:extLst>
              <a:ext uri="{FF2B5EF4-FFF2-40B4-BE49-F238E27FC236}">
                <a16:creationId xmlns:a16="http://schemas.microsoft.com/office/drawing/2014/main" id="{2AD9C4CF-425E-453E-B6A6-EDAC38F0961D}"/>
              </a:ext>
            </a:extLst>
          </p:cNvPr>
          <p:cNvSpPr>
            <a:spLocks noGrp="1"/>
          </p:cNvSpPr>
          <p:nvPr>
            <p:ph type="body" sz="quarter" idx="15" hasCustomPrompt="1"/>
          </p:nvPr>
        </p:nvSpPr>
        <p:spPr>
          <a:xfrm>
            <a:off x="593725" y="3670651"/>
            <a:ext cx="3690275" cy="3646349"/>
          </a:xfrm>
        </p:spPr>
        <p:txBody>
          <a:bodyPr numCol="1" spcCol="180000"/>
          <a:lstStyle>
            <a:lvl1pPr marL="0" indent="0">
              <a:lnSpc>
                <a:spcPct val="100000"/>
              </a:lnSpc>
              <a:buNone/>
              <a:defRPr lang="en-CA" sz="1100" b="0" i="0" baseline="0" smtClean="0">
                <a:effectLst/>
                <a:latin typeface="Roboto Light" panose="02000000000000000000" pitchFamily="2" charset="0"/>
                <a:ea typeface="Roboto Light" panose="02000000000000000000" pitchFamily="2" charset="0"/>
                <a:cs typeface="Nirmala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CA" b="0" i="0" dirty="0">
                <a:solidFill>
                  <a:srgbClr val="000000"/>
                </a:solidFill>
                <a:effectLst/>
                <a:latin typeface="Roboto Light" panose="020B0606030504020204" pitchFamily="34" charset="0"/>
              </a:rPr>
              <a:t>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Nam </a:t>
            </a:r>
            <a:r>
              <a:rPr lang="en-CA" b="0" i="0" dirty="0" err="1">
                <a:solidFill>
                  <a:srgbClr val="000000"/>
                </a:solidFill>
                <a:effectLst/>
                <a:latin typeface="Roboto Light" panose="020B0606030504020204" pitchFamily="34" charset="0"/>
              </a:rPr>
              <a:t>feugiat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non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Fusce</a:t>
            </a:r>
            <a:r>
              <a:rPr lang="en-CA" b="0" i="0" dirty="0">
                <a:solidFill>
                  <a:srgbClr val="000000"/>
                </a:solidFill>
                <a:effectLst/>
                <a:latin typeface="Roboto Light" panose="020B0606030504020204" pitchFamily="34" charset="0"/>
              </a:rPr>
              <a:t> fermentum </a:t>
            </a:r>
            <a:r>
              <a:rPr lang="en-CA" b="0" i="0" dirty="0" err="1">
                <a:solidFill>
                  <a:srgbClr val="000000"/>
                </a:solidFill>
                <a:effectLst/>
                <a:latin typeface="Roboto Light" panose="020B0606030504020204" pitchFamily="34" charset="0"/>
              </a:rPr>
              <a:t>placerat</a:t>
            </a:r>
            <a:r>
              <a:rPr lang="en-CA" b="0" i="0" dirty="0">
                <a:solidFill>
                  <a:srgbClr val="000000"/>
                </a:solidFill>
                <a:effectLst/>
                <a:latin typeface="Roboto Light" panose="020B0606030504020204" pitchFamily="34" charset="0"/>
              </a:rPr>
              <a:t> ex, </a:t>
            </a:r>
            <a:r>
              <a:rPr lang="en-CA" b="0" i="0" dirty="0" err="1">
                <a:solidFill>
                  <a:srgbClr val="000000"/>
                </a:solidFill>
                <a:effectLst/>
                <a:latin typeface="Roboto Light" panose="020B0606030504020204" pitchFamily="34" charset="0"/>
              </a:rPr>
              <a:t>sollicitudin</a:t>
            </a:r>
            <a:r>
              <a:rPr lang="en-CA" b="0" i="0" dirty="0">
                <a:solidFill>
                  <a:srgbClr val="000000"/>
                </a:solidFill>
                <a:effectLst/>
                <a:latin typeface="Roboto Light" panose="020B0606030504020204" pitchFamily="34" charset="0"/>
              </a:rPr>
              <a:t> lacinia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suscipit</a:t>
            </a:r>
            <a:r>
              <a:rPr lang="en-CA" b="0" i="0" dirty="0">
                <a:solidFill>
                  <a:srgbClr val="000000"/>
                </a:solidFill>
                <a:effectLst/>
                <a:latin typeface="Roboto Light" panose="020B0606030504020204" pitchFamily="34" charset="0"/>
              </a:rPr>
              <a:t> vel. Lorem ipsum dolor sit </a:t>
            </a:r>
            <a:r>
              <a:rPr lang="en-CA" b="0" i="0" dirty="0" err="1">
                <a:solidFill>
                  <a:srgbClr val="000000"/>
                </a:solidFill>
                <a:effectLst/>
                <a:latin typeface="Roboto Light" panose="020B0606030504020204" pitchFamily="34" charset="0"/>
              </a:rPr>
              <a:t>amet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consectetur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adipiscing</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Vivamus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eget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condimentum</a:t>
            </a:r>
            <a:r>
              <a:rPr lang="en-CA" b="0" i="0" dirty="0">
                <a:solidFill>
                  <a:srgbClr val="000000"/>
                </a:solidFill>
                <a:effectLst/>
                <a:latin typeface="Roboto Light" panose="020B0606030504020204" pitchFamily="34" charset="0"/>
              </a:rPr>
              <a:t> ac.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pretium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aliquet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sem</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sodales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risus</a:t>
            </a:r>
            <a:r>
              <a:rPr lang="en-CA" b="0" i="0" dirty="0">
                <a:solidFill>
                  <a:srgbClr val="000000"/>
                </a:solidFill>
                <a:effectLst/>
                <a:latin typeface="Roboto Light" panose="020B0606030504020204" pitchFamily="34" charset="0"/>
              </a:rPr>
              <a:t> semper ac.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ultrices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Nullam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velit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est</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iaculis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bibendum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ut.</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Etiam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neque</a:t>
            </a:r>
            <a:r>
              <a:rPr lang="en-CA" b="0" i="0" dirty="0">
                <a:solidFill>
                  <a:srgbClr val="000000"/>
                </a:solidFill>
                <a:effectLst/>
                <a:latin typeface="Roboto Light" panose="020B0606030504020204" pitchFamily="34" charset="0"/>
              </a:rPr>
              <a:t>, semper id </a:t>
            </a:r>
            <a:r>
              <a:rPr lang="en-CA" b="0" i="0" dirty="0" err="1">
                <a:solidFill>
                  <a:srgbClr val="000000"/>
                </a:solidFill>
                <a:effectLst/>
                <a:latin typeface="Roboto Light" panose="020B0606030504020204" pitchFamily="34" charset="0"/>
              </a:rPr>
              <a:t>blandit</a:t>
            </a:r>
            <a:r>
              <a:rPr lang="en-CA" b="0" i="0" dirty="0">
                <a:solidFill>
                  <a:srgbClr val="000000"/>
                </a:solidFill>
                <a:effectLst/>
                <a:latin typeface="Roboto Light" panose="020B0606030504020204" pitchFamily="34" charset="0"/>
              </a:rPr>
              <a:t> vel, </a:t>
            </a:r>
            <a:r>
              <a:rPr lang="en-CA" b="0" i="0" dirty="0" err="1">
                <a:solidFill>
                  <a:srgbClr val="000000"/>
                </a:solidFill>
                <a:effectLst/>
                <a:latin typeface="Roboto Light" panose="020B0606030504020204" pitchFamily="34" charset="0"/>
              </a:rPr>
              <a:t>viverra</a:t>
            </a:r>
            <a:r>
              <a:rPr lang="en-CA" b="0" i="0" dirty="0">
                <a:solidFill>
                  <a:srgbClr val="000000"/>
                </a:solidFill>
                <a:effectLst/>
                <a:latin typeface="Roboto Light" panose="020B0606030504020204" pitchFamily="34" charset="0"/>
              </a:rPr>
              <a:t> id dolor. Cras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nec</a:t>
            </a:r>
            <a:r>
              <a:rPr lang="en-CA" b="0" i="0" dirty="0">
                <a:solidFill>
                  <a:srgbClr val="000000"/>
                </a:solidFill>
                <a:effectLst/>
                <a:latin typeface="Roboto Light" panose="020B0606030504020204" pitchFamily="34" charset="0"/>
              </a:rPr>
              <a:t> ante </a:t>
            </a:r>
            <a:r>
              <a:rPr lang="en-CA" b="0" i="0" dirty="0" err="1">
                <a:solidFill>
                  <a:srgbClr val="000000"/>
                </a:solidFill>
                <a:effectLst/>
                <a:latin typeface="Roboto Light" panose="020B0606030504020204" pitchFamily="34" charset="0"/>
              </a:rPr>
              <a:t>aliquam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rhoncus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Mauris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interdum</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sed </a:t>
            </a:r>
            <a:r>
              <a:rPr lang="en-CA" b="0" i="0" dirty="0" err="1">
                <a:solidFill>
                  <a:srgbClr val="000000"/>
                </a:solidFill>
                <a:effectLst/>
                <a:latin typeface="Roboto Light" panose="020B0606030504020204" pitchFamily="34" charset="0"/>
              </a:rPr>
              <a:t>nibh</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vehicula</a:t>
            </a:r>
            <a:r>
              <a:rPr lang="en-CA" b="0" i="0" dirty="0">
                <a:solidFill>
                  <a:srgbClr val="000000"/>
                </a:solidFill>
                <a:effectLst/>
                <a:latin typeface="Roboto Light" panose="020B0606030504020204" pitchFamily="34" charset="0"/>
              </a:rPr>
              <a:t>, vitae </a:t>
            </a:r>
            <a:r>
              <a:rPr lang="en-CA" b="0" i="0" dirty="0" err="1">
                <a:solidFill>
                  <a:srgbClr val="000000"/>
                </a:solidFill>
                <a:effectLst/>
                <a:latin typeface="Roboto Light" panose="020B0606030504020204" pitchFamily="34" charset="0"/>
              </a:rPr>
              <a:t>euismod</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lectus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luctus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arcu</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diam dui, </a:t>
            </a:r>
            <a:r>
              <a:rPr lang="en-CA" b="0" i="0" dirty="0" err="1">
                <a:solidFill>
                  <a:srgbClr val="000000"/>
                </a:solidFill>
                <a:effectLst/>
                <a:latin typeface="Roboto Light" panose="020B0606030504020204" pitchFamily="34" charset="0"/>
              </a:rPr>
              <a:t>faucibus</a:t>
            </a:r>
            <a:r>
              <a:rPr lang="en-CA" b="0" i="0" dirty="0">
                <a:solidFill>
                  <a:srgbClr val="000000"/>
                </a:solidFill>
                <a:effectLst/>
                <a:latin typeface="Roboto Light" panose="020B0606030504020204" pitchFamily="34" charset="0"/>
              </a:rPr>
              <a:t> sed diam id, </a:t>
            </a:r>
            <a:r>
              <a:rPr lang="en-CA" b="0" i="0" dirty="0" err="1">
                <a:solidFill>
                  <a:srgbClr val="000000"/>
                </a:solidFill>
                <a:effectLst/>
                <a:latin typeface="Roboto Light" panose="020B0606030504020204" pitchFamily="34" charset="0"/>
              </a:rPr>
              <a:t>commodo</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lobortis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nisl</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Phasellus</a:t>
            </a:r>
            <a:r>
              <a:rPr lang="en-CA" b="0" i="0" dirty="0">
                <a:solidFill>
                  <a:srgbClr val="000000"/>
                </a:solidFill>
                <a:effectLst/>
                <a:latin typeface="Roboto Light" panose="020B0606030504020204" pitchFamily="34" charset="0"/>
              </a:rPr>
              <a:t> a </a:t>
            </a:r>
            <a:r>
              <a:rPr lang="en-CA" b="0" i="0" dirty="0" err="1">
                <a:solidFill>
                  <a:srgbClr val="000000"/>
                </a:solidFill>
                <a:effectLst/>
                <a:latin typeface="Roboto Light" panose="020B0606030504020204" pitchFamily="34" charset="0"/>
              </a:rPr>
              <a:t>egestas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purus</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Curabitur</a:t>
            </a:r>
            <a:r>
              <a:rPr lang="en-CA" b="0" i="0" dirty="0">
                <a:solidFill>
                  <a:srgbClr val="000000"/>
                </a:solidFill>
                <a:effectLst/>
                <a:latin typeface="Roboto Light" panose="020B0606030504020204" pitchFamily="34" charset="0"/>
              </a:rPr>
              <a:t> in </a:t>
            </a:r>
            <a:r>
              <a:rPr lang="en-CA" b="0" i="0" dirty="0" err="1">
                <a:solidFill>
                  <a:srgbClr val="000000"/>
                </a:solidFill>
                <a:effectLst/>
                <a:latin typeface="Roboto Light" panose="020B0606030504020204" pitchFamily="34" charset="0"/>
              </a:rPr>
              <a:t>sapien</a:t>
            </a:r>
            <a:r>
              <a:rPr lang="en-CA" b="0" i="0" dirty="0">
                <a:solidFill>
                  <a:srgbClr val="000000"/>
                </a:solidFill>
                <a:effectLst/>
                <a:latin typeface="Roboto Light" panose="020B0606030504020204" pitchFamily="34" charset="0"/>
              </a:rPr>
              <a:t> et </a:t>
            </a:r>
            <a:r>
              <a:rPr lang="en-CA" b="0" i="0" dirty="0" err="1">
                <a:solidFill>
                  <a:srgbClr val="000000"/>
                </a:solidFill>
                <a:effectLst/>
                <a:latin typeface="Roboto Light" panose="020B0606030504020204" pitchFamily="34" charset="0"/>
              </a:rPr>
              <a:t>tortor</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congue</a:t>
            </a:r>
            <a:r>
              <a:rPr lang="en-CA" b="0" i="0" dirty="0">
                <a:solidFill>
                  <a:srgbClr val="000000"/>
                </a:solidFill>
                <a:effectLst/>
                <a:latin typeface="Roboto Light" panose="020B0606030504020204" pitchFamily="34" charset="0"/>
              </a:rPr>
              <a:t> </a:t>
            </a:r>
            <a:r>
              <a:rPr lang="en-CA" b="0" i="0" dirty="0" err="1">
                <a:solidFill>
                  <a:srgbClr val="000000"/>
                </a:solidFill>
                <a:effectLst/>
                <a:latin typeface="Roboto Light" panose="020B0606030504020204" pitchFamily="34" charset="0"/>
              </a:rPr>
              <a:t>tincidunt</a:t>
            </a:r>
            <a:r>
              <a:rPr lang="en-CA" b="0" i="0" dirty="0">
                <a:solidFill>
                  <a:srgbClr val="000000"/>
                </a:solidFill>
                <a:effectLst/>
                <a:latin typeface="Roboto Light" panose="020B0606030504020204" pitchFamily="34" charset="0"/>
              </a:rPr>
              <a:t>.</a:t>
            </a:r>
          </a:p>
        </p:txBody>
      </p:sp>
      <p:sp>
        <p:nvSpPr>
          <p:cNvPr id="3" name="Picture Placeholder 2">
            <a:extLst>
              <a:ext uri="{FF2B5EF4-FFF2-40B4-BE49-F238E27FC236}">
                <a16:creationId xmlns:a16="http://schemas.microsoft.com/office/drawing/2014/main" id="{213EA31D-F68C-4987-86CA-9EE42D06BF58}"/>
              </a:ext>
            </a:extLst>
          </p:cNvPr>
          <p:cNvSpPr>
            <a:spLocks noGrp="1"/>
          </p:cNvSpPr>
          <p:nvPr>
            <p:ph type="pic" sz="quarter" idx="16"/>
          </p:nvPr>
        </p:nvSpPr>
        <p:spPr>
          <a:xfrm>
            <a:off x="4418999" y="3670300"/>
            <a:ext cx="1889725" cy="1981200"/>
          </a:xfrm>
        </p:spPr>
        <p:txBody>
          <a:bodyPr/>
          <a:lstStyle/>
          <a:p>
            <a:endParaRPr lang="en-CA"/>
          </a:p>
        </p:txBody>
      </p:sp>
      <p:sp>
        <p:nvSpPr>
          <p:cNvPr id="6" name="Text Placeholder 5">
            <a:extLst>
              <a:ext uri="{FF2B5EF4-FFF2-40B4-BE49-F238E27FC236}">
                <a16:creationId xmlns:a16="http://schemas.microsoft.com/office/drawing/2014/main" id="{0337317B-5230-4439-82F3-5384DECD98C4}"/>
              </a:ext>
            </a:extLst>
          </p:cNvPr>
          <p:cNvSpPr>
            <a:spLocks noGrp="1"/>
          </p:cNvSpPr>
          <p:nvPr>
            <p:ph type="body" sz="quarter" idx="17"/>
          </p:nvPr>
        </p:nvSpPr>
        <p:spPr>
          <a:xfrm>
            <a:off x="4418999" y="5786438"/>
            <a:ext cx="1889725" cy="1530350"/>
          </a:xfrm>
        </p:spPr>
        <p:txBody>
          <a:bodyPr/>
          <a:lstStyle>
            <a:lvl1pPr marL="228600" indent="-228600">
              <a:buClr>
                <a:schemeClr val="accent2"/>
              </a:buClr>
              <a:buFont typeface="Wingdings" panose="05000000000000000000" pitchFamily="2" charset="2"/>
              <a:buChar char="§"/>
              <a:defRPr sz="1200" b="1">
                <a:latin typeface="Montserrat SemiBold" panose="00000700000000000000" pitchFamily="2" charset="0"/>
                <a:ea typeface="Roboto Black" panose="020000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2640163558"/>
      </p:ext>
    </p:extLst>
  </p:cSld>
  <p:clrMapOvr>
    <a:masterClrMapping/>
  </p:clrMapOvr>
  <p:extLst>
    <p:ext uri="{DCECCB84-F9BA-43D5-87BE-67443E8EF086}">
      <p15:sldGuideLst xmlns:p15="http://schemas.microsoft.com/office/powerpoint/2012/main">
        <p15:guide id="1" orient="horz" pos="2880">
          <p15:clr>
            <a:srgbClr val="FBAE40"/>
          </p15:clr>
        </p15:guide>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F52E4-3365-4D84-B8F1-59A29644A5C7}"/>
              </a:ext>
            </a:extLst>
          </p:cNvPr>
          <p:cNvSpPr>
            <a:spLocks noGrp="1"/>
          </p:cNvSpPr>
          <p:nvPr>
            <p:ph type="title"/>
          </p:nvPr>
        </p:nvSpPr>
        <p:spPr>
          <a:xfrm>
            <a:off x="471488" y="550069"/>
            <a:ext cx="5915025" cy="2390398"/>
          </a:xfrm>
          <a:prstGeom prst="rect">
            <a:avLst/>
          </a:prstGeom>
        </p:spPr>
        <p:txBody>
          <a:bodyPr vert="horz" lIns="91440" tIns="45720" rIns="91440" bIns="45720" rtlCol="0" anchor="ctr">
            <a:noAutofit/>
          </a:bodyPr>
          <a:lstStyle/>
          <a:p>
            <a:endParaRPr lang="en-CA" dirty="0"/>
          </a:p>
        </p:txBody>
      </p:sp>
      <p:sp>
        <p:nvSpPr>
          <p:cNvPr id="3" name="Text Placeholder 2">
            <a:extLst>
              <a:ext uri="{FF2B5EF4-FFF2-40B4-BE49-F238E27FC236}">
                <a16:creationId xmlns:a16="http://schemas.microsoft.com/office/drawing/2014/main" id="{45A9E5D7-51F3-4046-B6CE-5EB9BC30B45F}"/>
              </a:ext>
            </a:extLst>
          </p:cNvPr>
          <p:cNvSpPr>
            <a:spLocks noGrp="1"/>
          </p:cNvSpPr>
          <p:nvPr>
            <p:ph type="body" idx="1"/>
          </p:nvPr>
        </p:nvSpPr>
        <p:spPr>
          <a:xfrm>
            <a:off x="471488" y="3713870"/>
            <a:ext cx="5915025" cy="45220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CDD3A95B-DF13-45EA-9247-4A355B90E09E}"/>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3DB8784-78C0-4955-86AC-B0F81B065109}" type="datetime1">
              <a:rPr lang="en-CA" smtClean="0"/>
              <a:t>2021-08-18</a:t>
            </a:fld>
            <a:endParaRPr lang="en-CA"/>
          </a:p>
        </p:txBody>
      </p:sp>
      <p:sp>
        <p:nvSpPr>
          <p:cNvPr id="5" name="Footer Placeholder 4">
            <a:extLst>
              <a:ext uri="{FF2B5EF4-FFF2-40B4-BE49-F238E27FC236}">
                <a16:creationId xmlns:a16="http://schemas.microsoft.com/office/drawing/2014/main" id="{60EE2C73-CCD0-477B-A886-B2F72D65E0E1}"/>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Ethica Channel Enablement Inc.</a:t>
            </a:r>
          </a:p>
        </p:txBody>
      </p:sp>
      <p:sp>
        <p:nvSpPr>
          <p:cNvPr id="6" name="Slide Number Placeholder 5">
            <a:extLst>
              <a:ext uri="{FF2B5EF4-FFF2-40B4-BE49-F238E27FC236}">
                <a16:creationId xmlns:a16="http://schemas.microsoft.com/office/drawing/2014/main" id="{097254F2-89C1-4AC3-A197-CA58AC34089F}"/>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A737359-DD8B-4D8A-8513-2FE2A4F3BFF1}" type="slidenum">
              <a:rPr lang="en-CA" smtClean="0"/>
              <a:t>‹#›</a:t>
            </a:fld>
            <a:endParaRPr lang="en-CA"/>
          </a:p>
        </p:txBody>
      </p:sp>
    </p:spTree>
    <p:extLst>
      <p:ext uri="{BB962C8B-B14F-4D97-AF65-F5344CB8AC3E}">
        <p14:creationId xmlns:p14="http://schemas.microsoft.com/office/powerpoint/2010/main" val="4150482175"/>
      </p:ext>
    </p:extLst>
  </p:cSld>
  <p:clrMap bg1="lt1" tx1="dk1" bg2="lt2" tx2="dk2" accent1="accent1" accent2="accent2" accent3="accent3" accent4="accent4" accent5="accent5" accent6="accent6" hlink="hlink" folHlink="folHlink"/>
  <p:sldLayoutIdLst>
    <p:sldLayoutId id="2147483687" r:id="rId1"/>
    <p:sldLayoutId id="2147483708" r:id="rId2"/>
    <p:sldLayoutId id="2147483709" r:id="rId3"/>
  </p:sldLayoutIdLst>
  <p:hf hd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0C6CEC6-98E5-4815-B85C-9220F29A2FC8}"/>
              </a:ext>
            </a:extLst>
          </p:cNvPr>
          <p:cNvSpPr>
            <a:spLocks noGrp="1"/>
          </p:cNvSpPr>
          <p:nvPr>
            <p:ph type="body" sz="quarter" idx="12"/>
          </p:nvPr>
        </p:nvSpPr>
        <p:spPr/>
        <p:txBody>
          <a:bodyPr/>
          <a:lstStyle/>
          <a:p>
            <a:endParaRPr lang="en-CA"/>
          </a:p>
        </p:txBody>
      </p:sp>
      <p:sp>
        <p:nvSpPr>
          <p:cNvPr id="12" name="Text Placeholder 11">
            <a:extLst>
              <a:ext uri="{FF2B5EF4-FFF2-40B4-BE49-F238E27FC236}">
                <a16:creationId xmlns:a16="http://schemas.microsoft.com/office/drawing/2014/main" id="{EA27A2E9-5B47-4221-A8C0-02EC0A0E597D}"/>
              </a:ext>
            </a:extLst>
          </p:cNvPr>
          <p:cNvSpPr>
            <a:spLocks noGrp="1"/>
          </p:cNvSpPr>
          <p:nvPr>
            <p:ph type="body" sz="quarter" idx="13"/>
          </p:nvPr>
        </p:nvSpPr>
        <p:spPr/>
        <p:txBody>
          <a:bodyPr/>
          <a:lstStyle/>
          <a:p>
            <a:endParaRPr lang="en-CA"/>
          </a:p>
        </p:txBody>
      </p:sp>
      <p:sp>
        <p:nvSpPr>
          <p:cNvPr id="13" name="Text Placeholder 12">
            <a:extLst>
              <a:ext uri="{FF2B5EF4-FFF2-40B4-BE49-F238E27FC236}">
                <a16:creationId xmlns:a16="http://schemas.microsoft.com/office/drawing/2014/main" id="{25552319-42AF-4D98-8B8F-D358BC258AE3}"/>
              </a:ext>
            </a:extLst>
          </p:cNvPr>
          <p:cNvSpPr>
            <a:spLocks noGrp="1"/>
          </p:cNvSpPr>
          <p:nvPr>
            <p:ph type="body" sz="quarter" idx="15"/>
          </p:nvPr>
        </p:nvSpPr>
        <p:spPr>
          <a:xfrm>
            <a:off x="425941" y="1692000"/>
            <a:ext cx="3608639" cy="6255000"/>
          </a:xfrm>
        </p:spPr>
        <p:txBody>
          <a:bodyPr/>
          <a:lstStyle/>
          <a:p>
            <a:r>
              <a:rPr lang="en-US" sz="1200" dirty="0">
                <a:latin typeface="Roboto" panose="02000000000000000000" pitchFamily="2" charset="0"/>
                <a:ea typeface="Roboto" panose="02000000000000000000" pitchFamily="2" charset="0"/>
                <a:cs typeface="Roboto" panose="02000000000000000000" pitchFamily="2" charset="0"/>
              </a:rPr>
              <a:t>Our newest product provides small businesses and home office users with more bandwidth, unbreakable connectivity and clear voice &amp; video streaming.  </a:t>
            </a:r>
          </a:p>
          <a:p>
            <a:r>
              <a:rPr lang="en-CA" sz="1600" b="0" i="0" dirty="0">
                <a:solidFill>
                  <a:srgbClr val="333333"/>
                </a:solidFill>
                <a:effectLst/>
                <a:latin typeface="+mj-lt"/>
              </a:rPr>
              <a:t>Bonded Internet Connections - More Bandwidth</a:t>
            </a:r>
            <a:endParaRPr lang="en-US" dirty="0">
              <a:latin typeface="+mj-lt"/>
              <a:ea typeface="Lato"/>
              <a:cs typeface="Lato"/>
            </a:endParaRPr>
          </a:p>
          <a:p>
            <a:r>
              <a:rPr lang="en-US" sz="1100" dirty="0">
                <a:latin typeface="+mn-lt"/>
                <a:ea typeface="Lato"/>
                <a:cs typeface="Lato"/>
              </a:rPr>
              <a:t>Using our technology to bond Internet connections is the easiest and most affordable way to scale network bandwidth. Combine Cable + xDSL + Fiber = Full Sum Aggregation of Download and Upload.</a:t>
            </a:r>
          </a:p>
          <a:p>
            <a:r>
              <a:rPr lang="en-CA" sz="1600" b="0" i="0" dirty="0">
                <a:solidFill>
                  <a:srgbClr val="333333"/>
                </a:solidFill>
                <a:effectLst/>
                <a:latin typeface="+mj-lt"/>
              </a:rPr>
              <a:t>Backup Internet Connections - No More Downtime</a:t>
            </a:r>
          </a:p>
          <a:p>
            <a:r>
              <a:rPr lang="en-US" sz="1100" b="0" i="0" dirty="0">
                <a:solidFill>
                  <a:srgbClr val="333333"/>
                </a:solidFill>
                <a:effectLst/>
                <a:latin typeface="+mn-lt"/>
              </a:rPr>
              <a:t>By strategically combining multiple Internet connections from different networks or carriers, HD WAN delivers more uptime than just a single connection. The system recognizes network outages and re-routes traffic instantly to back-up or standby connections, avoiding network disruptions to keep business going.</a:t>
            </a:r>
          </a:p>
          <a:p>
            <a:r>
              <a:rPr lang="en-US" sz="1600" b="0" i="0" dirty="0">
                <a:solidFill>
                  <a:srgbClr val="333333"/>
                </a:solidFill>
                <a:effectLst/>
                <a:latin typeface="+mj-lt"/>
              </a:rPr>
              <a:t>Quality of Service – Quality Voice and Video Streaming</a:t>
            </a:r>
            <a:endParaRPr lang="en-CA" sz="1600" b="0" i="0" dirty="0">
              <a:solidFill>
                <a:srgbClr val="333333"/>
              </a:solidFill>
              <a:effectLst/>
              <a:latin typeface="+mj-lt"/>
            </a:endParaRPr>
          </a:p>
          <a:p>
            <a:r>
              <a:rPr lang="en-US" sz="1100" b="0" i="0" dirty="0">
                <a:solidFill>
                  <a:srgbClr val="333333"/>
                </a:solidFill>
                <a:effectLst/>
                <a:latin typeface="+mn-lt"/>
              </a:rPr>
              <a:t>This Quality of Service cleans up your broadband traffic by assigning bandwidth to top priority applications such as Zoom, Meets, Teams and VoIP while limiting other apps trying to hog your network. The result is crystal clear videoconferencing and VoIP calls despite all the network traffic.</a:t>
            </a:r>
            <a:endParaRPr lang="en-CA" sz="1100" b="0" i="0" dirty="0">
              <a:solidFill>
                <a:srgbClr val="333333"/>
              </a:solidFill>
              <a:effectLst/>
              <a:latin typeface="+mn-lt"/>
            </a:endParaRPr>
          </a:p>
          <a:p>
            <a:endParaRPr lang="en-US" sz="1100" dirty="0">
              <a:latin typeface="+mn-lt"/>
              <a:ea typeface="Lato"/>
              <a:cs typeface="Lato"/>
            </a:endParaRPr>
          </a:p>
          <a:p>
            <a:endParaRPr lang="en-US" sz="1200" dirty="0">
              <a:latin typeface="+mn-lt"/>
              <a:ea typeface="Lato"/>
              <a:cs typeface="Lato"/>
            </a:endParaRPr>
          </a:p>
          <a:p>
            <a:endParaRPr lang="en-US" sz="1200" dirty="0">
              <a:latin typeface="+mn-lt"/>
              <a:ea typeface="Lato"/>
              <a:cs typeface="Lato"/>
            </a:endParaRPr>
          </a:p>
          <a:p>
            <a:endParaRPr lang="en-CA" dirty="0"/>
          </a:p>
        </p:txBody>
      </p:sp>
      <p:grpSp>
        <p:nvGrpSpPr>
          <p:cNvPr id="16" name="Group 15">
            <a:extLst>
              <a:ext uri="{FF2B5EF4-FFF2-40B4-BE49-F238E27FC236}">
                <a16:creationId xmlns:a16="http://schemas.microsoft.com/office/drawing/2014/main" id="{30E1B00D-BF60-47F0-ADB6-03B190D2123E}"/>
              </a:ext>
            </a:extLst>
          </p:cNvPr>
          <p:cNvGrpSpPr/>
          <p:nvPr/>
        </p:nvGrpSpPr>
        <p:grpSpPr>
          <a:xfrm>
            <a:off x="3789000" y="4763999"/>
            <a:ext cx="2815268" cy="2829988"/>
            <a:chOff x="254341" y="3242615"/>
            <a:chExt cx="3046951" cy="3087026"/>
          </a:xfrm>
        </p:grpSpPr>
        <p:sp>
          <p:nvSpPr>
            <p:cNvPr id="17" name="Rectangle 16">
              <a:extLst>
                <a:ext uri="{FF2B5EF4-FFF2-40B4-BE49-F238E27FC236}">
                  <a16:creationId xmlns:a16="http://schemas.microsoft.com/office/drawing/2014/main" id="{D0707DEB-6A93-4B46-845C-31AABFB87D60}"/>
                </a:ext>
              </a:extLst>
            </p:cNvPr>
            <p:cNvSpPr/>
            <p:nvPr/>
          </p:nvSpPr>
          <p:spPr>
            <a:xfrm>
              <a:off x="1538869" y="4454057"/>
              <a:ext cx="45719" cy="703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18" name="Rectangle 17">
              <a:extLst>
                <a:ext uri="{FF2B5EF4-FFF2-40B4-BE49-F238E27FC236}">
                  <a16:creationId xmlns:a16="http://schemas.microsoft.com/office/drawing/2014/main" id="{228086E1-161E-455B-B69A-D927CFC8CE12}"/>
                </a:ext>
              </a:extLst>
            </p:cNvPr>
            <p:cNvSpPr/>
            <p:nvPr/>
          </p:nvSpPr>
          <p:spPr>
            <a:xfrm>
              <a:off x="2109070" y="4173149"/>
              <a:ext cx="45719" cy="703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19" name="Text Placeholder 20">
              <a:extLst>
                <a:ext uri="{FF2B5EF4-FFF2-40B4-BE49-F238E27FC236}">
                  <a16:creationId xmlns:a16="http://schemas.microsoft.com/office/drawing/2014/main" id="{AEA8F7D4-61BF-4D18-99CF-1B59A9CBEFC4}"/>
                </a:ext>
              </a:extLst>
            </p:cNvPr>
            <p:cNvSpPr txBox="1">
              <a:spLocks/>
            </p:cNvSpPr>
            <p:nvPr/>
          </p:nvSpPr>
          <p:spPr>
            <a:xfrm>
              <a:off x="1617212" y="3242615"/>
              <a:ext cx="1471029" cy="965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1200" b="1" kern="1200">
                  <a:solidFill>
                    <a:schemeClr val="tx1"/>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E3968"/>
                </a:buClr>
                <a:buNone/>
              </a:pPr>
              <a:r>
                <a:rPr lang="en-CA" sz="800" dirty="0">
                  <a:latin typeface="Roboto" panose="02000000000000000000" pitchFamily="2" charset="0"/>
                  <a:ea typeface="Roboto" panose="02000000000000000000" pitchFamily="2" charset="0"/>
                  <a:cs typeface="Roboto" panose="02000000000000000000" pitchFamily="2" charset="0"/>
                </a:rPr>
                <a:t>Cellular Standby Connection</a:t>
              </a:r>
            </a:p>
          </p:txBody>
        </p:sp>
        <p:pic>
          <p:nvPicPr>
            <p:cNvPr id="20" name="Graphic 19">
              <a:extLst>
                <a:ext uri="{FF2B5EF4-FFF2-40B4-BE49-F238E27FC236}">
                  <a16:creationId xmlns:a16="http://schemas.microsoft.com/office/drawing/2014/main" id="{56C992CE-58ED-4E4F-A323-61AA189CB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1743" y="3579691"/>
              <a:ext cx="404907" cy="840961"/>
            </a:xfrm>
            <a:prstGeom prst="rect">
              <a:avLst/>
            </a:prstGeom>
          </p:spPr>
        </p:pic>
        <p:sp>
          <p:nvSpPr>
            <p:cNvPr id="21" name="Text Placeholder 20">
              <a:extLst>
                <a:ext uri="{FF2B5EF4-FFF2-40B4-BE49-F238E27FC236}">
                  <a16:creationId xmlns:a16="http://schemas.microsoft.com/office/drawing/2014/main" id="{7658FC69-5E9F-4D15-9500-970327D6343A}"/>
                </a:ext>
              </a:extLst>
            </p:cNvPr>
            <p:cNvSpPr txBox="1">
              <a:spLocks/>
            </p:cNvSpPr>
            <p:nvPr/>
          </p:nvSpPr>
          <p:spPr>
            <a:xfrm>
              <a:off x="567747" y="3558973"/>
              <a:ext cx="1216898" cy="7478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1200" b="1" kern="1200">
                  <a:solidFill>
                    <a:schemeClr val="tx1"/>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E3968"/>
                </a:buClr>
                <a:buFont typeface="Wingdings" panose="05000000000000000000" pitchFamily="2" charset="2"/>
                <a:buNone/>
              </a:pPr>
              <a:r>
                <a:rPr lang="en-CA" sz="800" dirty="0">
                  <a:latin typeface="Roboto Black"/>
                  <a:ea typeface="Roboto Black"/>
                </a:rPr>
                <a:t>Primary Connection. </a:t>
              </a:r>
              <a:endParaRPr lang="en-CA" sz="800" dirty="0"/>
            </a:p>
          </p:txBody>
        </p:sp>
        <p:pic>
          <p:nvPicPr>
            <p:cNvPr id="22" name="Graphic 21">
              <a:extLst>
                <a:ext uri="{FF2B5EF4-FFF2-40B4-BE49-F238E27FC236}">
                  <a16:creationId xmlns:a16="http://schemas.microsoft.com/office/drawing/2014/main" id="{878F9B2A-9D0F-4EE1-9505-1CA9D0B1E5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269" y="3974362"/>
              <a:ext cx="1111913" cy="965609"/>
            </a:xfrm>
            <a:prstGeom prst="rect">
              <a:avLst/>
            </a:prstGeom>
          </p:spPr>
        </p:pic>
        <p:grpSp>
          <p:nvGrpSpPr>
            <p:cNvPr id="23" name="Group 22">
              <a:extLst>
                <a:ext uri="{FF2B5EF4-FFF2-40B4-BE49-F238E27FC236}">
                  <a16:creationId xmlns:a16="http://schemas.microsoft.com/office/drawing/2014/main" id="{DF8C1C1E-5838-4CDF-93BB-90CC10DDE489}"/>
                </a:ext>
              </a:extLst>
            </p:cNvPr>
            <p:cNvGrpSpPr/>
            <p:nvPr/>
          </p:nvGrpSpPr>
          <p:grpSpPr>
            <a:xfrm>
              <a:off x="254341" y="5280845"/>
              <a:ext cx="1233599" cy="857003"/>
              <a:chOff x="-2612852" y="3404742"/>
              <a:chExt cx="1489773" cy="980016"/>
            </a:xfrm>
          </p:grpSpPr>
          <p:sp>
            <p:nvSpPr>
              <p:cNvPr id="27" name="TextBox 26">
                <a:extLst>
                  <a:ext uri="{FF2B5EF4-FFF2-40B4-BE49-F238E27FC236}">
                    <a16:creationId xmlns:a16="http://schemas.microsoft.com/office/drawing/2014/main" id="{D089BAA8-62F6-480F-A8FB-1F7AA7C723D6}"/>
                  </a:ext>
                </a:extLst>
              </p:cNvPr>
              <p:cNvSpPr txBox="1"/>
              <p:nvPr/>
            </p:nvSpPr>
            <p:spPr>
              <a:xfrm rot="20494122">
                <a:off x="-2401699" y="3404742"/>
                <a:ext cx="548471" cy="450935"/>
              </a:xfrm>
              <a:prstGeom prst="rect">
                <a:avLst/>
              </a:prstGeom>
              <a:noFill/>
            </p:spPr>
            <p:txBody>
              <a:bodyPr wrap="square" rtlCol="0">
                <a:spAutoFit/>
              </a:bodyPr>
              <a:lstStyle/>
              <a:p>
                <a:pPr algn="r"/>
                <a:r>
                  <a:rPr lang="en-CA" sz="700" b="1" dirty="0">
                    <a:solidFill>
                      <a:schemeClr val="bg2"/>
                    </a:solidFill>
                    <a:latin typeface="Roboto regular" panose="02000000000000000000" pitchFamily="2" charset="0"/>
                    <a:ea typeface="Roboto regular" panose="02000000000000000000" pitchFamily="2" charset="0"/>
                    <a:cs typeface="Roboto regular" panose="02000000000000000000" pitchFamily="2" charset="0"/>
                  </a:rPr>
                  <a:t>From</a:t>
                </a:r>
              </a:p>
            </p:txBody>
          </p:sp>
          <p:sp>
            <p:nvSpPr>
              <p:cNvPr id="28" name="TextBox 27">
                <a:extLst>
                  <a:ext uri="{FF2B5EF4-FFF2-40B4-BE49-F238E27FC236}">
                    <a16:creationId xmlns:a16="http://schemas.microsoft.com/office/drawing/2014/main" id="{F12F31CE-AFC0-406E-A9D3-60174C580E16}"/>
                  </a:ext>
                </a:extLst>
              </p:cNvPr>
              <p:cNvSpPr txBox="1"/>
              <p:nvPr/>
            </p:nvSpPr>
            <p:spPr>
              <a:xfrm rot="20494122">
                <a:off x="-2612852" y="3727247"/>
                <a:ext cx="548471" cy="405841"/>
              </a:xfrm>
              <a:prstGeom prst="rect">
                <a:avLst/>
              </a:prstGeom>
              <a:noFill/>
            </p:spPr>
            <p:txBody>
              <a:bodyPr wrap="square" rtlCol="0">
                <a:spAutoFit/>
              </a:bodyPr>
              <a:lstStyle/>
              <a:p>
                <a:pPr algn="r"/>
                <a:r>
                  <a:rPr lang="en-CA" sz="1200" b="1" dirty="0">
                    <a:solidFill>
                      <a:schemeClr val="bg2"/>
                    </a:solidFill>
                    <a:latin typeface="Roboto regular" panose="02000000000000000000" pitchFamily="2" charset="0"/>
                    <a:ea typeface="Roboto regular" panose="02000000000000000000" pitchFamily="2" charset="0"/>
                    <a:cs typeface="Roboto regular" panose="02000000000000000000" pitchFamily="2" charset="0"/>
                  </a:rPr>
                  <a:t>$</a:t>
                </a:r>
                <a:endParaRPr lang="en-CA" sz="1000" b="1" dirty="0">
                  <a:solidFill>
                    <a:schemeClr val="bg2"/>
                  </a:solidFill>
                  <a:latin typeface="Roboto regular" panose="02000000000000000000" pitchFamily="2" charset="0"/>
                  <a:ea typeface="Roboto regular" panose="02000000000000000000" pitchFamily="2" charset="0"/>
                  <a:cs typeface="Roboto regular" panose="02000000000000000000" pitchFamily="2" charset="0"/>
                </a:endParaRPr>
              </a:p>
            </p:txBody>
          </p:sp>
          <p:sp>
            <p:nvSpPr>
              <p:cNvPr id="29" name="TextBox 28">
                <a:extLst>
                  <a:ext uri="{FF2B5EF4-FFF2-40B4-BE49-F238E27FC236}">
                    <a16:creationId xmlns:a16="http://schemas.microsoft.com/office/drawing/2014/main" id="{8A420C70-B015-453B-A32E-9477F4C1FF9C}"/>
                  </a:ext>
                </a:extLst>
              </p:cNvPr>
              <p:cNvSpPr txBox="1"/>
              <p:nvPr/>
            </p:nvSpPr>
            <p:spPr>
              <a:xfrm rot="20494122">
                <a:off x="-2001618" y="4091650"/>
                <a:ext cx="878539" cy="293108"/>
              </a:xfrm>
              <a:prstGeom prst="rect">
                <a:avLst/>
              </a:prstGeom>
              <a:noFill/>
            </p:spPr>
            <p:txBody>
              <a:bodyPr wrap="square" rtlCol="0">
                <a:spAutoFit/>
              </a:bodyPr>
              <a:lstStyle/>
              <a:p>
                <a:pPr algn="r"/>
                <a:r>
                  <a:rPr lang="en-CA" sz="700" b="1" dirty="0">
                    <a:solidFill>
                      <a:schemeClr val="bg2"/>
                    </a:solidFill>
                    <a:latin typeface="Roboto regular" panose="02000000000000000000" pitchFamily="2" charset="0"/>
                    <a:ea typeface="Roboto regular" panose="02000000000000000000" pitchFamily="2" charset="0"/>
                    <a:cs typeface="Roboto regular" panose="02000000000000000000" pitchFamily="2" charset="0"/>
                  </a:rPr>
                  <a:t>/Month</a:t>
                </a:r>
              </a:p>
            </p:txBody>
          </p:sp>
          <p:sp>
            <p:nvSpPr>
              <p:cNvPr id="30" name="TextBox 29">
                <a:extLst>
                  <a:ext uri="{FF2B5EF4-FFF2-40B4-BE49-F238E27FC236}">
                    <a16:creationId xmlns:a16="http://schemas.microsoft.com/office/drawing/2014/main" id="{280C9B6A-44E7-4267-8ADA-48BF30FA2B0B}"/>
                  </a:ext>
                </a:extLst>
              </p:cNvPr>
              <p:cNvSpPr txBox="1"/>
              <p:nvPr/>
            </p:nvSpPr>
            <p:spPr>
              <a:xfrm rot="20494122">
                <a:off x="-2364226" y="3427038"/>
                <a:ext cx="1118633" cy="946962"/>
              </a:xfrm>
              <a:prstGeom prst="rect">
                <a:avLst/>
              </a:prstGeom>
              <a:noFill/>
            </p:spPr>
            <p:txBody>
              <a:bodyPr wrap="square" rtlCol="0">
                <a:spAutoFit/>
              </a:bodyPr>
              <a:lstStyle/>
              <a:p>
                <a:pPr algn="r"/>
                <a:r>
                  <a:rPr lang="en-CA" sz="3600" b="1" dirty="0">
                    <a:solidFill>
                      <a:schemeClr val="bg2"/>
                    </a:solidFill>
                    <a:latin typeface="Roboto Black" panose="02000000000000000000" pitchFamily="2" charset="0"/>
                    <a:ea typeface="Roboto Black" panose="02000000000000000000" pitchFamily="2" charset="0"/>
                    <a:cs typeface="Roboto regular" panose="02000000000000000000" pitchFamily="2" charset="0"/>
                  </a:rPr>
                  <a:t>50</a:t>
                </a:r>
                <a:endParaRPr lang="en-CA" sz="2400" b="1" dirty="0">
                  <a:solidFill>
                    <a:schemeClr val="bg2"/>
                  </a:solidFill>
                  <a:latin typeface="Roboto Black" panose="02000000000000000000" pitchFamily="2" charset="0"/>
                  <a:ea typeface="Roboto Black" panose="02000000000000000000" pitchFamily="2" charset="0"/>
                  <a:cs typeface="Roboto regular" panose="02000000000000000000" pitchFamily="2" charset="0"/>
                </a:endParaRPr>
              </a:p>
            </p:txBody>
          </p:sp>
        </p:grpSp>
        <p:grpSp>
          <p:nvGrpSpPr>
            <p:cNvPr id="24" name="Group 23">
              <a:extLst>
                <a:ext uri="{FF2B5EF4-FFF2-40B4-BE49-F238E27FC236}">
                  <a16:creationId xmlns:a16="http://schemas.microsoft.com/office/drawing/2014/main" id="{810194A8-DB32-43E5-B7E7-0CA217ED8FA6}"/>
                </a:ext>
              </a:extLst>
            </p:cNvPr>
            <p:cNvGrpSpPr/>
            <p:nvPr/>
          </p:nvGrpSpPr>
          <p:grpSpPr>
            <a:xfrm>
              <a:off x="920634" y="4627471"/>
              <a:ext cx="2380658" cy="1702170"/>
              <a:chOff x="1434158" y="4020485"/>
              <a:chExt cx="1951034" cy="1394989"/>
            </a:xfrm>
          </p:grpSpPr>
          <p:pic>
            <p:nvPicPr>
              <p:cNvPr id="25" name="Graphic 24">
                <a:extLst>
                  <a:ext uri="{FF2B5EF4-FFF2-40B4-BE49-F238E27FC236}">
                    <a16:creationId xmlns:a16="http://schemas.microsoft.com/office/drawing/2014/main" id="{EBCB9293-65E9-4ABB-9BAD-BCD6B127F8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34158" y="4020485"/>
                <a:ext cx="1951034" cy="1394989"/>
              </a:xfrm>
              <a:prstGeom prst="rect">
                <a:avLst/>
              </a:prstGeom>
            </p:spPr>
          </p:pic>
          <p:sp>
            <p:nvSpPr>
              <p:cNvPr id="26" name="TextBox 25">
                <a:extLst>
                  <a:ext uri="{FF2B5EF4-FFF2-40B4-BE49-F238E27FC236}">
                    <a16:creationId xmlns:a16="http://schemas.microsoft.com/office/drawing/2014/main" id="{898883F7-9910-4305-96AE-911783381D7C}"/>
                  </a:ext>
                </a:extLst>
              </p:cNvPr>
              <p:cNvSpPr txBox="1"/>
              <p:nvPr/>
            </p:nvSpPr>
            <p:spPr>
              <a:xfrm rot="19772330">
                <a:off x="2130231" y="4846905"/>
                <a:ext cx="762268" cy="249888"/>
              </a:xfrm>
              <a:custGeom>
                <a:avLst/>
                <a:gdLst>
                  <a:gd name="connsiteX0" fmla="*/ 0 w 1368304"/>
                  <a:gd name="connsiteY0" fmla="*/ 0 h 261610"/>
                  <a:gd name="connsiteX1" fmla="*/ 1368304 w 1368304"/>
                  <a:gd name="connsiteY1" fmla="*/ 0 h 261610"/>
                  <a:gd name="connsiteX2" fmla="*/ 1368304 w 1368304"/>
                  <a:gd name="connsiteY2" fmla="*/ 261610 h 261610"/>
                  <a:gd name="connsiteX3" fmla="*/ 0 w 1368304"/>
                  <a:gd name="connsiteY3" fmla="*/ 261610 h 261610"/>
                  <a:gd name="connsiteX4" fmla="*/ 0 w 1368304"/>
                  <a:gd name="connsiteY4" fmla="*/ 0 h 261610"/>
                  <a:gd name="connsiteX0" fmla="*/ 0 w 1368304"/>
                  <a:gd name="connsiteY0" fmla="*/ 142504 h 404114"/>
                  <a:gd name="connsiteX1" fmla="*/ 1368304 w 1368304"/>
                  <a:gd name="connsiteY1" fmla="*/ 0 h 404114"/>
                  <a:gd name="connsiteX2" fmla="*/ 1368304 w 1368304"/>
                  <a:gd name="connsiteY2" fmla="*/ 404114 h 404114"/>
                  <a:gd name="connsiteX3" fmla="*/ 0 w 1368304"/>
                  <a:gd name="connsiteY3" fmla="*/ 404114 h 404114"/>
                  <a:gd name="connsiteX4" fmla="*/ 0 w 1368304"/>
                  <a:gd name="connsiteY4" fmla="*/ 142504 h 404114"/>
                  <a:gd name="connsiteX0" fmla="*/ 0 w 1368304"/>
                  <a:gd name="connsiteY0" fmla="*/ 142504 h 404114"/>
                  <a:gd name="connsiteX1" fmla="*/ 1368304 w 1368304"/>
                  <a:gd name="connsiteY1" fmla="*/ 0 h 404114"/>
                  <a:gd name="connsiteX2" fmla="*/ 1332678 w 1368304"/>
                  <a:gd name="connsiteY2" fmla="*/ 225985 h 404114"/>
                  <a:gd name="connsiteX3" fmla="*/ 0 w 1368304"/>
                  <a:gd name="connsiteY3" fmla="*/ 404114 h 404114"/>
                  <a:gd name="connsiteX4" fmla="*/ 0 w 1368304"/>
                  <a:gd name="connsiteY4" fmla="*/ 142504 h 404114"/>
                  <a:gd name="connsiteX0" fmla="*/ 0 w 1368304"/>
                  <a:gd name="connsiteY0" fmla="*/ 142504 h 439740"/>
                  <a:gd name="connsiteX1" fmla="*/ 1368304 w 1368304"/>
                  <a:gd name="connsiteY1" fmla="*/ 0 h 439740"/>
                  <a:gd name="connsiteX2" fmla="*/ 1332678 w 1368304"/>
                  <a:gd name="connsiteY2" fmla="*/ 225985 h 439740"/>
                  <a:gd name="connsiteX3" fmla="*/ 23751 w 1368304"/>
                  <a:gd name="connsiteY3" fmla="*/ 439740 h 439740"/>
                  <a:gd name="connsiteX4" fmla="*/ 0 w 1368304"/>
                  <a:gd name="connsiteY4" fmla="*/ 142504 h 439740"/>
                  <a:gd name="connsiteX0" fmla="*/ 0 w 1344553"/>
                  <a:gd name="connsiteY0" fmla="*/ 201881 h 439740"/>
                  <a:gd name="connsiteX1" fmla="*/ 1344553 w 1344553"/>
                  <a:gd name="connsiteY1" fmla="*/ 0 h 439740"/>
                  <a:gd name="connsiteX2" fmla="*/ 1308927 w 1344553"/>
                  <a:gd name="connsiteY2" fmla="*/ 225985 h 439740"/>
                  <a:gd name="connsiteX3" fmla="*/ 0 w 1344553"/>
                  <a:gd name="connsiteY3" fmla="*/ 439740 h 439740"/>
                  <a:gd name="connsiteX4" fmla="*/ 0 w 1344553"/>
                  <a:gd name="connsiteY4" fmla="*/ 201881 h 439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553" h="439740">
                    <a:moveTo>
                      <a:pt x="0" y="201881"/>
                    </a:moveTo>
                    <a:lnTo>
                      <a:pt x="1344553" y="0"/>
                    </a:lnTo>
                    <a:lnTo>
                      <a:pt x="1308927" y="225985"/>
                    </a:lnTo>
                    <a:lnTo>
                      <a:pt x="0" y="439740"/>
                    </a:lnTo>
                    <a:lnTo>
                      <a:pt x="0" y="201881"/>
                    </a:lnTo>
                    <a:close/>
                  </a:path>
                </a:pathLst>
              </a:custGeom>
              <a:noFill/>
              <a:scene3d>
                <a:camera prst="isometricRightUp">
                  <a:rot lat="2400000" lon="21594000" rev="0"/>
                </a:camera>
                <a:lightRig rig="threePt" dir="t"/>
              </a:scene3d>
              <a:sp3d/>
            </p:spPr>
            <p:txBody>
              <a:bodyPr wrap="square" rtlCol="0">
                <a:noAutofit/>
              </a:bodyPr>
              <a:lstStyle/>
              <a:p>
                <a:r>
                  <a:rPr lang="en-CA" sz="600" b="1" dirty="0">
                    <a:solidFill>
                      <a:schemeClr val="accent1"/>
                    </a:solidFill>
                  </a:rPr>
                  <a:t>HD WAN</a:t>
                </a:r>
              </a:p>
            </p:txBody>
          </p:sp>
        </p:grpSp>
      </p:grpSp>
      <p:sp>
        <p:nvSpPr>
          <p:cNvPr id="31" name="Freeform: Shape 30">
            <a:extLst>
              <a:ext uri="{FF2B5EF4-FFF2-40B4-BE49-F238E27FC236}">
                <a16:creationId xmlns:a16="http://schemas.microsoft.com/office/drawing/2014/main" id="{738A7BD8-67E3-45D6-8399-B2AF20CE4969}"/>
              </a:ext>
            </a:extLst>
          </p:cNvPr>
          <p:cNvSpPr/>
          <p:nvPr/>
        </p:nvSpPr>
        <p:spPr>
          <a:xfrm>
            <a:off x="4053849" y="-10168"/>
            <a:ext cx="2815268" cy="4804798"/>
          </a:xfrm>
          <a:custGeom>
            <a:avLst/>
            <a:gdLst>
              <a:gd name="connsiteX0" fmla="*/ 756242 w 2961302"/>
              <a:gd name="connsiteY0" fmla="*/ 0 h 4899517"/>
              <a:gd name="connsiteX1" fmla="*/ 2961302 w 2961302"/>
              <a:gd name="connsiteY1" fmla="*/ 0 h 4899517"/>
              <a:gd name="connsiteX2" fmla="*/ 2961302 w 2961302"/>
              <a:gd name="connsiteY2" fmla="*/ 4898906 h 4899517"/>
              <a:gd name="connsiteX3" fmla="*/ 2937114 w 2961302"/>
              <a:gd name="connsiteY3" fmla="*/ 4899517 h 4899517"/>
              <a:gd name="connsiteX4" fmla="*/ 0 w 2961302"/>
              <a:gd name="connsiteY4" fmla="*/ 1962403 h 4899517"/>
              <a:gd name="connsiteX5" fmla="*/ 670694 w 2961302"/>
              <a:gd name="connsiteY5" fmla="*/ 94126 h 489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1302" h="4899517">
                <a:moveTo>
                  <a:pt x="756242" y="0"/>
                </a:moveTo>
                <a:lnTo>
                  <a:pt x="2961302" y="0"/>
                </a:lnTo>
                <a:lnTo>
                  <a:pt x="2961302" y="4898906"/>
                </a:lnTo>
                <a:lnTo>
                  <a:pt x="2937114" y="4899517"/>
                </a:lnTo>
                <a:cubicBezTo>
                  <a:pt x="1314991" y="4899517"/>
                  <a:pt x="0" y="3584526"/>
                  <a:pt x="0" y="1962403"/>
                </a:cubicBezTo>
                <a:cubicBezTo>
                  <a:pt x="0" y="1252724"/>
                  <a:pt x="251698" y="601833"/>
                  <a:pt x="670694" y="94126"/>
                </a:cubicBezTo>
                <a:close/>
              </a:path>
            </a:pathLst>
          </a:custGeom>
          <a:blipFill dpi="0" rotWithShape="1">
            <a:blip r:embed="rId8"/>
            <a:srcRect/>
            <a:tile tx="774700" ty="0" sx="49000" sy="49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2" name="Text Placeholder 15">
            <a:extLst>
              <a:ext uri="{FF2B5EF4-FFF2-40B4-BE49-F238E27FC236}">
                <a16:creationId xmlns:a16="http://schemas.microsoft.com/office/drawing/2014/main" id="{6A5C341D-E643-4EC3-BFA3-96A981F07987}"/>
              </a:ext>
            </a:extLst>
          </p:cNvPr>
          <p:cNvSpPr txBox="1">
            <a:spLocks/>
          </p:cNvSpPr>
          <p:nvPr/>
        </p:nvSpPr>
        <p:spPr>
          <a:xfrm>
            <a:off x="160543" y="248587"/>
            <a:ext cx="4322903" cy="1777317"/>
          </a:xfrm>
          <a:prstGeom prst="rect">
            <a:avLst/>
          </a:prstGeom>
          <a:noFill/>
          <a:ln>
            <a:noFill/>
          </a:ln>
          <a:effectLst/>
        </p:spPr>
        <p:txBody>
          <a:bodyPr vert="horz" lIns="360000" tIns="360000" rIns="360000" bIns="360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100" dirty="0">
                <a:solidFill>
                  <a:schemeClr val="tx2"/>
                </a:solidFill>
              </a:rPr>
              <a:t>Ultimate Connectivity </a:t>
            </a:r>
            <a:br>
              <a:rPr lang="en-CA" sz="2100" dirty="0">
                <a:solidFill>
                  <a:schemeClr val="tx2"/>
                </a:solidFill>
              </a:rPr>
            </a:br>
            <a:r>
              <a:rPr lang="en-CA" sz="2100" dirty="0">
                <a:solidFill>
                  <a:schemeClr val="tx2"/>
                </a:solidFill>
              </a:rPr>
              <a:t>for Small Business and Home Office Productivity. </a:t>
            </a:r>
          </a:p>
        </p:txBody>
      </p:sp>
      <p:pic>
        <p:nvPicPr>
          <p:cNvPr id="4" name="Picture 3">
            <a:extLst>
              <a:ext uri="{FF2B5EF4-FFF2-40B4-BE49-F238E27FC236}">
                <a16:creationId xmlns:a16="http://schemas.microsoft.com/office/drawing/2014/main" id="{7CA4D070-6DC4-4CAF-8185-F5E311EE64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3756" y="8364545"/>
            <a:ext cx="1780267" cy="438034"/>
          </a:xfrm>
          <a:prstGeom prst="rect">
            <a:avLst/>
          </a:prstGeom>
        </p:spPr>
      </p:pic>
    </p:spTree>
    <p:extLst>
      <p:ext uri="{BB962C8B-B14F-4D97-AF65-F5344CB8AC3E}">
        <p14:creationId xmlns:p14="http://schemas.microsoft.com/office/powerpoint/2010/main" val="1427605320"/>
      </p:ext>
    </p:extLst>
  </p:cSld>
  <p:clrMapOvr>
    <a:masterClrMapping/>
  </p:clrMapOvr>
</p:sld>
</file>

<file path=ppt/theme/theme1.xml><?xml version="1.0" encoding="utf-8"?>
<a:theme xmlns:a="http://schemas.openxmlformats.org/drawingml/2006/main" name="Custom Design">
  <a:themeElements>
    <a:clrScheme name="HDWAN color theme">
      <a:dk1>
        <a:srgbClr val="0052A3"/>
      </a:dk1>
      <a:lt1>
        <a:srgbClr val="FFFFFF"/>
      </a:lt1>
      <a:dk2>
        <a:srgbClr val="0052A3"/>
      </a:dk2>
      <a:lt2>
        <a:srgbClr val="FFFFFF"/>
      </a:lt2>
      <a:accent1>
        <a:srgbClr val="0052A3"/>
      </a:accent1>
      <a:accent2>
        <a:srgbClr val="0052A3"/>
      </a:accent2>
      <a:accent3>
        <a:srgbClr val="DF4536"/>
      </a:accent3>
      <a:accent4>
        <a:srgbClr val="262626"/>
      </a:accent4>
      <a:accent5>
        <a:srgbClr val="7F7F7F"/>
      </a:accent5>
      <a:accent6>
        <a:srgbClr val="D8D8D8"/>
      </a:accent6>
      <a:hlink>
        <a:srgbClr val="DF4536"/>
      </a:hlink>
      <a:folHlink>
        <a:srgbClr val="29C4A9"/>
      </a:folHlink>
    </a:clrScheme>
    <a:fontScheme name="Custom 1">
      <a:majorFont>
        <a:latin typeface="La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EC8BE1696E384083CD82FE01514BD2" ma:contentTypeVersion="13" ma:contentTypeDescription="Create a new document." ma:contentTypeScope="" ma:versionID="8ca8d41c2bbf8bca55a2913c46829a0d">
  <xsd:schema xmlns:xsd="http://www.w3.org/2001/XMLSchema" xmlns:xs="http://www.w3.org/2001/XMLSchema" xmlns:p="http://schemas.microsoft.com/office/2006/metadata/properties" xmlns:ns2="47d4a365-9032-410d-9a73-1ce837efe92c" xmlns:ns3="6aaec001-dbc8-4496-86a9-6105b0231b67" targetNamespace="http://schemas.microsoft.com/office/2006/metadata/properties" ma:root="true" ma:fieldsID="0e1e00e4608b1094da26624b828602b9" ns2:_="" ns3:_="">
    <xsd:import namespace="47d4a365-9032-410d-9a73-1ce837efe92c"/>
    <xsd:import namespace="6aaec001-dbc8-4496-86a9-6105b0231b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4a365-9032-410d-9a73-1ce837efe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aec001-dbc8-4496-86a9-6105b0231b6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299884-DA3E-4863-9459-178C793B32F3}">
  <ds:schemaRefs>
    <ds:schemaRef ds:uri="http://schemas.microsoft.com/sharepoint/v3/contenttype/forms"/>
  </ds:schemaRefs>
</ds:datastoreItem>
</file>

<file path=customXml/itemProps2.xml><?xml version="1.0" encoding="utf-8"?>
<ds:datastoreItem xmlns:ds="http://schemas.openxmlformats.org/officeDocument/2006/customXml" ds:itemID="{A5F98722-B2FA-4D17-9505-C3484630EC92}">
  <ds:schemaRefs>
    <ds:schemaRef ds:uri="1b2d216a-84c9-43fa-b92c-ba5a7060ca78"/>
    <ds:schemaRef ds:uri="d5ab543a-0e87-4f3c-a36a-af068c303b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DDD45A-16D5-4350-BAFC-1C8A05B819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4a365-9032-410d-9a73-1ce837efe92c"/>
    <ds:schemaRef ds:uri="6aaec001-dbc8-4496-86a9-6105b0231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4252</TotalTime>
  <Words>199</Words>
  <Application>Microsoft Office PowerPoint</Application>
  <PresentationFormat>Letter Paper (8.5x11 in)</PresentationFormat>
  <Paragraphs>17</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Roboto</vt:lpstr>
      <vt:lpstr>Roboto regular</vt:lpstr>
      <vt:lpstr>Calibri</vt:lpstr>
      <vt:lpstr>Roboto Light</vt:lpstr>
      <vt:lpstr>Arial</vt:lpstr>
      <vt:lpstr>Wingdings</vt:lpstr>
      <vt:lpstr>Lato</vt:lpstr>
      <vt:lpstr>Montserrat SemiBold</vt:lpstr>
      <vt:lpstr>Roboto Black</vt:lpstr>
      <vt:lpstr>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Quintana</dc:creator>
  <cp:lastModifiedBy>Vincent Pham</cp:lastModifiedBy>
  <cp:revision>37</cp:revision>
  <cp:lastPrinted>2019-11-27T20:39:40Z</cp:lastPrinted>
  <dcterms:created xsi:type="dcterms:W3CDTF">2019-01-14T19:22:37Z</dcterms:created>
  <dcterms:modified xsi:type="dcterms:W3CDTF">2021-08-19T03:22:59Z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0x01010034EC8BE1696E384083CD82FE01514BD2</vt:lpwstr>
  </property>
</Properties>
</file>