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03" r:id="rId4"/>
  </p:sldMasterIdLst>
  <p:notesMasterIdLst>
    <p:notesMasterId r:id="rId23"/>
  </p:notesMasterIdLst>
  <p:sldIdLst>
    <p:sldId id="257" r:id="rId5"/>
    <p:sldId id="282" r:id="rId6"/>
    <p:sldId id="283" r:id="rId7"/>
    <p:sldId id="258" r:id="rId8"/>
    <p:sldId id="274" r:id="rId9"/>
    <p:sldId id="288" r:id="rId10"/>
    <p:sldId id="287" r:id="rId11"/>
    <p:sldId id="275" r:id="rId12"/>
    <p:sldId id="284" r:id="rId13"/>
    <p:sldId id="276" r:id="rId14"/>
    <p:sldId id="278" r:id="rId15"/>
    <p:sldId id="285" r:id="rId16"/>
    <p:sldId id="279" r:id="rId17"/>
    <p:sldId id="286" r:id="rId18"/>
    <p:sldId id="280" r:id="rId19"/>
    <p:sldId id="281" r:id="rId20"/>
    <p:sldId id="289" r:id="rId21"/>
    <p:sldId id="290" r:id="rId22"/>
  </p:sldIdLst>
  <p:sldSz cx="6858000" cy="9144000" type="letter"/>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ExtraBold" panose="00000900000000000000" pitchFamily="2" charset="0"/>
      <p:bold r:id="rId36"/>
      <p:boldItalic r:id="rId37"/>
    </p:embeddedFont>
    <p:embeddedFont>
      <p:font typeface="Montserrat SemiBold" panose="00000700000000000000" pitchFamily="2" charset="0"/>
      <p:bold r:id="rId38"/>
      <p:boldItalic r:id="rId39"/>
    </p:embeddedFont>
    <p:embeddedFont>
      <p:font typeface="Roboto" panose="02000000000000000000" pitchFamily="2" charset="0"/>
      <p:regular r:id="rId40"/>
      <p:bold r:id="rId41"/>
      <p:italic r:id="rId42"/>
      <p:boldItalic r:id="rId43"/>
    </p:embeddedFont>
    <p:embeddedFont>
      <p:font typeface="Roboto Light" panose="02000000000000000000" pitchFamily="2" charset="0"/>
      <p:regular r:id="rId44"/>
      <p: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A3"/>
    <a:srgbClr val="EE3968"/>
    <a:srgbClr val="D9E339"/>
    <a:srgbClr val="AA509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p:cViewPr>
        <p:scale>
          <a:sx n="180" d="100"/>
          <a:sy n="180" d="100"/>
        </p:scale>
        <p:origin x="954" y="-3888"/>
      </p:cViewPr>
      <p:guideLst>
        <p:guide orient="horz" pos="2880"/>
        <p:guide pos="216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Couch" userId="cc367731-e809-4074-a3ca-7dbc427817a2" providerId="ADAL" clId="{547D073E-A17B-440D-AB7F-0D435E6119D2}"/>
    <pc:docChg chg="modSld">
      <pc:chgData name="Cameron Couch" userId="cc367731-e809-4074-a3ca-7dbc427817a2" providerId="ADAL" clId="{547D073E-A17B-440D-AB7F-0D435E6119D2}" dt="2020-08-19T14:54:47.322" v="10" actId="20577"/>
      <pc:docMkLst>
        <pc:docMk/>
      </pc:docMkLst>
      <pc:sldChg chg="modSp mod">
        <pc:chgData name="Cameron Couch" userId="cc367731-e809-4074-a3ca-7dbc427817a2" providerId="ADAL" clId="{547D073E-A17B-440D-AB7F-0D435E6119D2}" dt="2020-08-19T14:54:47.322" v="10" actId="20577"/>
        <pc:sldMkLst>
          <pc:docMk/>
          <pc:sldMk cId="3201999800" sldId="290"/>
        </pc:sldMkLst>
        <pc:spChg chg="mod">
          <ac:chgData name="Cameron Couch" userId="cc367731-e809-4074-a3ca-7dbc427817a2" providerId="ADAL" clId="{547D073E-A17B-440D-AB7F-0D435E6119D2}" dt="2020-08-19T14:54:47.322" v="10" actId="20577"/>
          <ac:spMkLst>
            <pc:docMk/>
            <pc:sldMk cId="3201999800" sldId="290"/>
            <ac:spMk id="10" creationId="{E7D8C380-687F-4529-99F8-41AB48949914}"/>
          </ac:spMkLst>
        </pc:spChg>
      </pc:sldChg>
    </pc:docChg>
  </pc:docChgLst>
  <pc:docChgLst>
    <pc:chgData name="Cameron Couch" userId="cc367731-e809-4074-a3ca-7dbc427817a2" providerId="ADAL" clId="{4FAD0C93-C6C7-4875-AAE1-70DB508DC11A}"/>
    <pc:docChg chg="undo custSel addSld delSld modSld">
      <pc:chgData name="Cameron Couch" userId="cc367731-e809-4074-a3ca-7dbc427817a2" providerId="ADAL" clId="{4FAD0C93-C6C7-4875-AAE1-70DB508DC11A}" dt="2020-06-24T04:07:52.923" v="7234" actId="20577"/>
      <pc:docMkLst>
        <pc:docMk/>
      </pc:docMkLst>
      <pc:sldChg chg="modSp">
        <pc:chgData name="Cameron Couch" userId="cc367731-e809-4074-a3ca-7dbc427817a2" providerId="ADAL" clId="{4FAD0C93-C6C7-4875-AAE1-70DB508DC11A}" dt="2020-06-24T02:40:19.096" v="7051" actId="20577"/>
        <pc:sldMkLst>
          <pc:docMk/>
          <pc:sldMk cId="1002452986" sldId="257"/>
        </pc:sldMkLst>
        <pc:spChg chg="mod">
          <ac:chgData name="Cameron Couch" userId="cc367731-e809-4074-a3ca-7dbc427817a2" providerId="ADAL" clId="{4FAD0C93-C6C7-4875-AAE1-70DB508DC11A}" dt="2020-06-24T01:50:18.179" v="6964" actId="5793"/>
          <ac:spMkLst>
            <pc:docMk/>
            <pc:sldMk cId="1002452986" sldId="257"/>
            <ac:spMk id="4" creationId="{B2FA59AF-67B9-4DAD-A1B4-77CF5022AE83}"/>
          </ac:spMkLst>
        </pc:spChg>
        <pc:spChg chg="mod">
          <ac:chgData name="Cameron Couch" userId="cc367731-e809-4074-a3ca-7dbc427817a2" providerId="ADAL" clId="{4FAD0C93-C6C7-4875-AAE1-70DB508DC11A}" dt="2020-06-24T02:40:19.096" v="7051" actId="20577"/>
          <ac:spMkLst>
            <pc:docMk/>
            <pc:sldMk cId="1002452986" sldId="257"/>
            <ac:spMk id="5" creationId="{72FDEC95-B3F5-4069-AF8C-E68EF0665C53}"/>
          </ac:spMkLst>
        </pc:spChg>
      </pc:sldChg>
      <pc:sldChg chg="delSp modSp">
        <pc:chgData name="Cameron Couch" userId="cc367731-e809-4074-a3ca-7dbc427817a2" providerId="ADAL" clId="{4FAD0C93-C6C7-4875-AAE1-70DB508DC11A}" dt="2020-06-24T01:47:33.250" v="6864" actId="20577"/>
        <pc:sldMkLst>
          <pc:docMk/>
          <pc:sldMk cId="1673167059" sldId="258"/>
        </pc:sldMkLst>
        <pc:spChg chg="mod">
          <ac:chgData name="Cameron Couch" userId="cc367731-e809-4074-a3ca-7dbc427817a2" providerId="ADAL" clId="{4FAD0C93-C6C7-4875-AAE1-70DB508DC11A}" dt="2020-06-23T15:25:00.338" v="2286" actId="313"/>
          <ac:spMkLst>
            <pc:docMk/>
            <pc:sldMk cId="1673167059" sldId="258"/>
            <ac:spMk id="4" creationId="{794B8AA7-DA44-4D3C-8F87-79FA6395ECAF}"/>
          </ac:spMkLst>
        </pc:spChg>
        <pc:spChg chg="mod">
          <ac:chgData name="Cameron Couch" userId="cc367731-e809-4074-a3ca-7dbc427817a2" providerId="ADAL" clId="{4FAD0C93-C6C7-4875-AAE1-70DB508DC11A}" dt="2020-06-24T01:47:33.250" v="6864" actId="20577"/>
          <ac:spMkLst>
            <pc:docMk/>
            <pc:sldMk cId="1673167059" sldId="258"/>
            <ac:spMk id="11" creationId="{B380B4CA-7C68-4743-988A-8E08541461A2}"/>
          </ac:spMkLst>
        </pc:spChg>
        <pc:spChg chg="del">
          <ac:chgData name="Cameron Couch" userId="cc367731-e809-4074-a3ca-7dbc427817a2" providerId="ADAL" clId="{4FAD0C93-C6C7-4875-AAE1-70DB508DC11A}" dt="2020-06-23T15:16:55.511" v="1655" actId="478"/>
          <ac:spMkLst>
            <pc:docMk/>
            <pc:sldMk cId="1673167059" sldId="258"/>
            <ac:spMk id="16" creationId="{6E344B34-4641-496A-989A-0F5B713AA0B2}"/>
          </ac:spMkLst>
        </pc:spChg>
      </pc:sldChg>
      <pc:sldChg chg="del">
        <pc:chgData name="Cameron Couch" userId="cc367731-e809-4074-a3ca-7dbc427817a2" providerId="ADAL" clId="{4FAD0C93-C6C7-4875-AAE1-70DB508DC11A}" dt="2020-06-24T01:49:23.470" v="6927" actId="2696"/>
        <pc:sldMkLst>
          <pc:docMk/>
          <pc:sldMk cId="1673084243" sldId="265"/>
        </pc:sldMkLst>
      </pc:sldChg>
      <pc:sldChg chg="delSp modSp">
        <pc:chgData name="Cameron Couch" userId="cc367731-e809-4074-a3ca-7dbc427817a2" providerId="ADAL" clId="{4FAD0C93-C6C7-4875-AAE1-70DB508DC11A}" dt="2020-06-24T01:47:38.334" v="6867" actId="20577"/>
        <pc:sldMkLst>
          <pc:docMk/>
          <pc:sldMk cId="2635770373" sldId="274"/>
        </pc:sldMkLst>
        <pc:spChg chg="mod">
          <ac:chgData name="Cameron Couch" userId="cc367731-e809-4074-a3ca-7dbc427817a2" providerId="ADAL" clId="{4FAD0C93-C6C7-4875-AAE1-70DB508DC11A}" dt="2020-06-23T21:05:15.892" v="6844" actId="20577"/>
          <ac:spMkLst>
            <pc:docMk/>
            <pc:sldMk cId="2635770373" sldId="274"/>
            <ac:spMk id="4" creationId="{794B8AA7-DA44-4D3C-8F87-79FA6395ECAF}"/>
          </ac:spMkLst>
        </pc:spChg>
        <pc:spChg chg="mod">
          <ac:chgData name="Cameron Couch" userId="cc367731-e809-4074-a3ca-7dbc427817a2" providerId="ADAL" clId="{4FAD0C93-C6C7-4875-AAE1-70DB508DC11A}" dt="2020-06-24T01:47:38.334" v="6867" actId="20577"/>
          <ac:spMkLst>
            <pc:docMk/>
            <pc:sldMk cId="2635770373" sldId="274"/>
            <ac:spMk id="11" creationId="{B380B4CA-7C68-4743-988A-8E08541461A2}"/>
          </ac:spMkLst>
        </pc:spChg>
        <pc:spChg chg="del">
          <ac:chgData name="Cameron Couch" userId="cc367731-e809-4074-a3ca-7dbc427817a2" providerId="ADAL" clId="{4FAD0C93-C6C7-4875-AAE1-70DB508DC11A}" dt="2020-06-23T15:16:52.011" v="1654" actId="478"/>
          <ac:spMkLst>
            <pc:docMk/>
            <pc:sldMk cId="2635770373" sldId="274"/>
            <ac:spMk id="16" creationId="{6E344B34-4641-496A-989A-0F5B713AA0B2}"/>
          </ac:spMkLst>
        </pc:spChg>
      </pc:sldChg>
      <pc:sldChg chg="addSp delSp modSp">
        <pc:chgData name="Cameron Couch" userId="cc367731-e809-4074-a3ca-7dbc427817a2" providerId="ADAL" clId="{4FAD0C93-C6C7-4875-AAE1-70DB508DC11A}" dt="2020-06-24T02:43:55.631" v="7084" actId="14100"/>
        <pc:sldMkLst>
          <pc:docMk/>
          <pc:sldMk cId="2601584933" sldId="275"/>
        </pc:sldMkLst>
        <pc:spChg chg="mod">
          <ac:chgData name="Cameron Couch" userId="cc367731-e809-4074-a3ca-7dbc427817a2" providerId="ADAL" clId="{4FAD0C93-C6C7-4875-AAE1-70DB508DC11A}" dt="2020-06-23T20:20:25.525" v="5143" actId="20577"/>
          <ac:spMkLst>
            <pc:docMk/>
            <pc:sldMk cId="2601584933" sldId="275"/>
            <ac:spMk id="4" creationId="{794B8AA7-DA44-4D3C-8F87-79FA6395ECAF}"/>
          </ac:spMkLst>
        </pc:spChg>
        <pc:spChg chg="del">
          <ac:chgData name="Cameron Couch" userId="cc367731-e809-4074-a3ca-7dbc427817a2" providerId="ADAL" clId="{4FAD0C93-C6C7-4875-AAE1-70DB508DC11A}" dt="2020-06-23T15:16:40.093" v="1642" actId="931"/>
          <ac:spMkLst>
            <pc:docMk/>
            <pc:sldMk cId="2601584933" sldId="275"/>
            <ac:spMk id="6" creationId="{571FDD5C-DF8F-42AE-9578-F3EE0139C96E}"/>
          </ac:spMkLst>
        </pc:spChg>
        <pc:spChg chg="mod">
          <ac:chgData name="Cameron Couch" userId="cc367731-e809-4074-a3ca-7dbc427817a2" providerId="ADAL" clId="{4FAD0C93-C6C7-4875-AAE1-70DB508DC11A}" dt="2020-06-24T02:41:29.103" v="7058" actId="20577"/>
          <ac:spMkLst>
            <pc:docMk/>
            <pc:sldMk cId="2601584933" sldId="275"/>
            <ac:spMk id="11" creationId="{B380B4CA-7C68-4743-988A-8E08541461A2}"/>
          </ac:spMkLst>
        </pc:spChg>
        <pc:spChg chg="del">
          <ac:chgData name="Cameron Couch" userId="cc367731-e809-4074-a3ca-7dbc427817a2" providerId="ADAL" clId="{4FAD0C93-C6C7-4875-AAE1-70DB508DC11A}" dt="2020-06-23T15:16:48.330" v="1653" actId="478"/>
          <ac:spMkLst>
            <pc:docMk/>
            <pc:sldMk cId="2601584933" sldId="275"/>
            <ac:spMk id="16" creationId="{6E344B34-4641-496A-989A-0F5B713AA0B2}"/>
          </ac:spMkLst>
        </pc:spChg>
        <pc:spChg chg="add mod">
          <ac:chgData name="Cameron Couch" userId="cc367731-e809-4074-a3ca-7dbc427817a2" providerId="ADAL" clId="{4FAD0C93-C6C7-4875-AAE1-70DB508DC11A}" dt="2020-06-24T02:43:55.631" v="7084" actId="14100"/>
          <ac:spMkLst>
            <pc:docMk/>
            <pc:sldMk cId="2601584933" sldId="275"/>
            <ac:spMk id="17" creationId="{16B96B1F-897E-414B-81CE-9BC1212C419B}"/>
          </ac:spMkLst>
        </pc:spChg>
        <pc:picChg chg="add mod">
          <ac:chgData name="Cameron Couch" userId="cc367731-e809-4074-a3ca-7dbc427817a2" providerId="ADAL" clId="{4FAD0C93-C6C7-4875-AAE1-70DB508DC11A}" dt="2020-06-24T02:43:39.826" v="7076" actId="14100"/>
          <ac:picMkLst>
            <pc:docMk/>
            <pc:sldMk cId="2601584933" sldId="275"/>
            <ac:picMk id="8" creationId="{35B37F0C-2A93-4F5C-B79F-8B4968E7971C}"/>
          </ac:picMkLst>
        </pc:picChg>
      </pc:sldChg>
      <pc:sldChg chg="modSp">
        <pc:chgData name="Cameron Couch" userId="cc367731-e809-4074-a3ca-7dbc427817a2" providerId="ADAL" clId="{4FAD0C93-C6C7-4875-AAE1-70DB508DC11A}" dt="2020-06-24T02:41:40.232" v="7060" actId="20577"/>
        <pc:sldMkLst>
          <pc:docMk/>
          <pc:sldMk cId="898226796" sldId="276"/>
        </pc:sldMkLst>
        <pc:spChg chg="mod">
          <ac:chgData name="Cameron Couch" userId="cc367731-e809-4074-a3ca-7dbc427817a2" providerId="ADAL" clId="{4FAD0C93-C6C7-4875-AAE1-70DB508DC11A}" dt="2020-06-23T15:28:30.703" v="2638" actId="20577"/>
          <ac:spMkLst>
            <pc:docMk/>
            <pc:sldMk cId="898226796" sldId="276"/>
            <ac:spMk id="4" creationId="{794B8AA7-DA44-4D3C-8F87-79FA6395ECAF}"/>
          </ac:spMkLst>
        </pc:spChg>
        <pc:spChg chg="mod">
          <ac:chgData name="Cameron Couch" userId="cc367731-e809-4074-a3ca-7dbc427817a2" providerId="ADAL" clId="{4FAD0C93-C6C7-4875-AAE1-70DB508DC11A}" dt="2020-06-24T02:41:40.232" v="7060" actId="20577"/>
          <ac:spMkLst>
            <pc:docMk/>
            <pc:sldMk cId="898226796" sldId="276"/>
            <ac:spMk id="11" creationId="{B380B4CA-7C68-4743-988A-8E08541461A2}"/>
          </ac:spMkLst>
        </pc:spChg>
      </pc:sldChg>
      <pc:sldChg chg="delSp modSp">
        <pc:chgData name="Cameron Couch" userId="cc367731-e809-4074-a3ca-7dbc427817a2" providerId="ADAL" clId="{4FAD0C93-C6C7-4875-AAE1-70DB508DC11A}" dt="2020-06-24T02:41:46.454" v="7062" actId="20577"/>
        <pc:sldMkLst>
          <pc:docMk/>
          <pc:sldMk cId="4243369009" sldId="278"/>
        </pc:sldMkLst>
        <pc:spChg chg="mod">
          <ac:chgData name="Cameron Couch" userId="cc367731-e809-4074-a3ca-7dbc427817a2" providerId="ADAL" clId="{4FAD0C93-C6C7-4875-AAE1-70DB508DC11A}" dt="2020-06-23T15:29:38.322" v="2707" actId="20577"/>
          <ac:spMkLst>
            <pc:docMk/>
            <pc:sldMk cId="4243369009" sldId="278"/>
            <ac:spMk id="4" creationId="{794B8AA7-DA44-4D3C-8F87-79FA6395ECAF}"/>
          </ac:spMkLst>
        </pc:spChg>
        <pc:spChg chg="mod">
          <ac:chgData name="Cameron Couch" userId="cc367731-e809-4074-a3ca-7dbc427817a2" providerId="ADAL" clId="{4FAD0C93-C6C7-4875-AAE1-70DB508DC11A}" dt="2020-06-24T02:41:46.454" v="7062" actId="20577"/>
          <ac:spMkLst>
            <pc:docMk/>
            <pc:sldMk cId="4243369009" sldId="278"/>
            <ac:spMk id="11" creationId="{B380B4CA-7C68-4743-988A-8E08541461A2}"/>
          </ac:spMkLst>
        </pc:spChg>
        <pc:spChg chg="del">
          <ac:chgData name="Cameron Couch" userId="cc367731-e809-4074-a3ca-7dbc427817a2" providerId="ADAL" clId="{4FAD0C93-C6C7-4875-AAE1-70DB508DC11A}" dt="2020-06-23T15:28:40.152" v="2639" actId="478"/>
          <ac:spMkLst>
            <pc:docMk/>
            <pc:sldMk cId="4243369009" sldId="278"/>
            <ac:spMk id="16" creationId="{6E344B34-4641-496A-989A-0F5B713AA0B2}"/>
          </ac:spMkLst>
        </pc:spChg>
        <pc:picChg chg="mod">
          <ac:chgData name="Cameron Couch" userId="cc367731-e809-4074-a3ca-7dbc427817a2" providerId="ADAL" clId="{4FAD0C93-C6C7-4875-AAE1-70DB508DC11A}" dt="2020-06-23T15:28:55.614" v="2657" actId="1036"/>
          <ac:picMkLst>
            <pc:docMk/>
            <pc:sldMk cId="4243369009" sldId="278"/>
            <ac:picMk id="12" creationId="{3174C323-CDB2-4F7E-B5EA-FBF041E8C01B}"/>
          </ac:picMkLst>
        </pc:picChg>
      </pc:sldChg>
      <pc:sldChg chg="addSp delSp modSp">
        <pc:chgData name="Cameron Couch" userId="cc367731-e809-4074-a3ca-7dbc427817a2" providerId="ADAL" clId="{4FAD0C93-C6C7-4875-AAE1-70DB508DC11A}" dt="2020-06-24T04:05:51.209" v="7220" actId="1076"/>
        <pc:sldMkLst>
          <pc:docMk/>
          <pc:sldMk cId="3288991560" sldId="279"/>
        </pc:sldMkLst>
        <pc:spChg chg="mod">
          <ac:chgData name="Cameron Couch" userId="cc367731-e809-4074-a3ca-7dbc427817a2" providerId="ADAL" clId="{4FAD0C93-C6C7-4875-AAE1-70DB508DC11A}" dt="2020-06-24T02:42:39.095" v="7066" actId="20577"/>
          <ac:spMkLst>
            <pc:docMk/>
            <pc:sldMk cId="3288991560" sldId="279"/>
            <ac:spMk id="4" creationId="{794B8AA7-DA44-4D3C-8F87-79FA6395ECAF}"/>
          </ac:spMkLst>
        </pc:spChg>
        <pc:spChg chg="add del mod">
          <ac:chgData name="Cameron Couch" userId="cc367731-e809-4074-a3ca-7dbc427817a2" providerId="ADAL" clId="{4FAD0C93-C6C7-4875-AAE1-70DB508DC11A}" dt="2020-06-24T03:59:10.799" v="7094" actId="931"/>
          <ac:spMkLst>
            <pc:docMk/>
            <pc:sldMk cId="3288991560" sldId="279"/>
            <ac:spMk id="5" creationId="{E04EB4DE-3340-4DCE-88E5-2DCA45307BC4}"/>
          </ac:spMkLst>
        </pc:spChg>
        <pc:spChg chg="add del mod">
          <ac:chgData name="Cameron Couch" userId="cc367731-e809-4074-a3ca-7dbc427817a2" providerId="ADAL" clId="{4FAD0C93-C6C7-4875-AAE1-70DB508DC11A}" dt="2020-06-24T04:00:26.938" v="7106"/>
          <ac:spMkLst>
            <pc:docMk/>
            <pc:sldMk cId="3288991560" sldId="279"/>
            <ac:spMk id="8" creationId="{FC4635CE-4293-476E-8454-83E29E069EC5}"/>
          </ac:spMkLst>
        </pc:spChg>
        <pc:spChg chg="mod">
          <ac:chgData name="Cameron Couch" userId="cc367731-e809-4074-a3ca-7dbc427817a2" providerId="ADAL" clId="{4FAD0C93-C6C7-4875-AAE1-70DB508DC11A}" dt="2020-06-24T02:41:52.874" v="7064" actId="20577"/>
          <ac:spMkLst>
            <pc:docMk/>
            <pc:sldMk cId="3288991560" sldId="279"/>
            <ac:spMk id="11" creationId="{B380B4CA-7C68-4743-988A-8E08541461A2}"/>
          </ac:spMkLst>
        </pc:spChg>
        <pc:spChg chg="add del mod">
          <ac:chgData name="Cameron Couch" userId="cc367731-e809-4074-a3ca-7dbc427817a2" providerId="ADAL" clId="{4FAD0C93-C6C7-4875-AAE1-70DB508DC11A}" dt="2020-06-24T04:00:59.308" v="7110" actId="931"/>
          <ac:spMkLst>
            <pc:docMk/>
            <pc:sldMk cId="3288991560" sldId="279"/>
            <ac:spMk id="15" creationId="{D731B7EB-9100-4E1D-A3A3-FD4326B9935E}"/>
          </ac:spMkLst>
        </pc:spChg>
        <pc:spChg chg="del">
          <ac:chgData name="Cameron Couch" userId="cc367731-e809-4074-a3ca-7dbc427817a2" providerId="ADAL" clId="{4FAD0C93-C6C7-4875-AAE1-70DB508DC11A}" dt="2020-06-23T16:49:33.718" v="3209" actId="478"/>
          <ac:spMkLst>
            <pc:docMk/>
            <pc:sldMk cId="3288991560" sldId="279"/>
            <ac:spMk id="16" creationId="{6E344B34-4641-496A-989A-0F5B713AA0B2}"/>
          </ac:spMkLst>
        </pc:spChg>
        <pc:spChg chg="add mod">
          <ac:chgData name="Cameron Couch" userId="cc367731-e809-4074-a3ca-7dbc427817a2" providerId="ADAL" clId="{4FAD0C93-C6C7-4875-AAE1-70DB508DC11A}" dt="2020-06-24T04:04:49.090" v="7197" actId="1076"/>
          <ac:spMkLst>
            <pc:docMk/>
            <pc:sldMk cId="3288991560" sldId="279"/>
            <ac:spMk id="17" creationId="{5502F2A6-E99E-4E21-A1AD-3734BB80F36A}"/>
          </ac:spMkLst>
        </pc:spChg>
        <pc:spChg chg="add mod">
          <ac:chgData name="Cameron Couch" userId="cc367731-e809-4074-a3ca-7dbc427817a2" providerId="ADAL" clId="{4FAD0C93-C6C7-4875-AAE1-70DB508DC11A}" dt="2020-06-24T04:05:31.705" v="7216" actId="164"/>
          <ac:spMkLst>
            <pc:docMk/>
            <pc:sldMk cId="3288991560" sldId="279"/>
            <ac:spMk id="22" creationId="{4E76DE6F-7CD8-492C-85B8-26FABCB413AC}"/>
          </ac:spMkLst>
        </pc:spChg>
        <pc:grpChg chg="add mod">
          <ac:chgData name="Cameron Couch" userId="cc367731-e809-4074-a3ca-7dbc427817a2" providerId="ADAL" clId="{4FAD0C93-C6C7-4875-AAE1-70DB508DC11A}" dt="2020-06-24T04:05:31.705" v="7216" actId="164"/>
          <ac:grpSpMkLst>
            <pc:docMk/>
            <pc:sldMk cId="3288991560" sldId="279"/>
            <ac:grpSpMk id="23" creationId="{ADAE0EA1-4B32-4A17-B989-C2DE3055782F}"/>
          </ac:grpSpMkLst>
        </pc:grpChg>
        <pc:picChg chg="del">
          <ac:chgData name="Cameron Couch" userId="cc367731-e809-4074-a3ca-7dbc427817a2" providerId="ADAL" clId="{4FAD0C93-C6C7-4875-AAE1-70DB508DC11A}" dt="2020-06-24T03:58:47.993" v="7085" actId="478"/>
          <ac:picMkLst>
            <pc:docMk/>
            <pc:sldMk cId="3288991560" sldId="279"/>
            <ac:picMk id="3" creationId="{AEECB5D7-BED8-4CA1-BD90-2B20F9E965A9}"/>
          </ac:picMkLst>
        </pc:picChg>
        <pc:picChg chg="add del mod">
          <ac:chgData name="Cameron Couch" userId="cc367731-e809-4074-a3ca-7dbc427817a2" providerId="ADAL" clId="{4FAD0C93-C6C7-4875-AAE1-70DB508DC11A}" dt="2020-06-24T03:59:03.325" v="7093" actId="931"/>
          <ac:picMkLst>
            <pc:docMk/>
            <pc:sldMk cId="3288991560" sldId="279"/>
            <ac:picMk id="7" creationId="{1690005C-E23C-4124-9E02-FDD598F83FDF}"/>
          </ac:picMkLst>
        </pc:picChg>
        <pc:picChg chg="add del mod">
          <ac:chgData name="Cameron Couch" userId="cc367731-e809-4074-a3ca-7dbc427817a2" providerId="ADAL" clId="{4FAD0C93-C6C7-4875-AAE1-70DB508DC11A}" dt="2020-06-24T03:59:55.570" v="7104" actId="478"/>
          <ac:picMkLst>
            <pc:docMk/>
            <pc:sldMk cId="3288991560" sldId="279"/>
            <ac:picMk id="13" creationId="{B1F42484-C638-46A6-A273-E2D6D340517A}"/>
          </ac:picMkLst>
        </pc:picChg>
        <pc:picChg chg="add mod">
          <ac:chgData name="Cameron Couch" userId="cc367731-e809-4074-a3ca-7dbc427817a2" providerId="ADAL" clId="{4FAD0C93-C6C7-4875-AAE1-70DB508DC11A}" dt="2020-06-24T04:05:51.209" v="7220" actId="1076"/>
          <ac:picMkLst>
            <pc:docMk/>
            <pc:sldMk cId="3288991560" sldId="279"/>
            <ac:picMk id="19" creationId="{6986A348-EBF7-4B85-98EF-BD6DC23D6B38}"/>
          </ac:picMkLst>
        </pc:picChg>
        <pc:picChg chg="add mod">
          <ac:chgData name="Cameron Couch" userId="cc367731-e809-4074-a3ca-7dbc427817a2" providerId="ADAL" clId="{4FAD0C93-C6C7-4875-AAE1-70DB508DC11A}" dt="2020-06-24T04:05:31.705" v="7216" actId="164"/>
          <ac:picMkLst>
            <pc:docMk/>
            <pc:sldMk cId="3288991560" sldId="279"/>
            <ac:picMk id="21" creationId="{911D2B0D-26BD-47D1-813F-4519B7302F96}"/>
          </ac:picMkLst>
        </pc:picChg>
      </pc:sldChg>
      <pc:sldChg chg="addSp delSp modSp">
        <pc:chgData name="Cameron Couch" userId="cc367731-e809-4074-a3ca-7dbc427817a2" providerId="ADAL" clId="{4FAD0C93-C6C7-4875-AAE1-70DB508DC11A}" dt="2020-06-24T04:06:32.529" v="7224" actId="14100"/>
        <pc:sldMkLst>
          <pc:docMk/>
          <pc:sldMk cId="2541101015" sldId="280"/>
        </pc:sldMkLst>
        <pc:spChg chg="mod">
          <ac:chgData name="Cameron Couch" userId="cc367731-e809-4074-a3ca-7dbc427817a2" providerId="ADAL" clId="{4FAD0C93-C6C7-4875-AAE1-70DB508DC11A}" dt="2020-06-23T20:28:34.718" v="5588" actId="114"/>
          <ac:spMkLst>
            <pc:docMk/>
            <pc:sldMk cId="2541101015" sldId="280"/>
            <ac:spMk id="4" creationId="{794B8AA7-DA44-4D3C-8F87-79FA6395ECAF}"/>
          </ac:spMkLst>
        </pc:spChg>
        <pc:spChg chg="mod">
          <ac:chgData name="Cameron Couch" userId="cc367731-e809-4074-a3ca-7dbc427817a2" providerId="ADAL" clId="{4FAD0C93-C6C7-4875-AAE1-70DB508DC11A}" dt="2020-06-24T02:42:48.235" v="7071" actId="20577"/>
          <ac:spMkLst>
            <pc:docMk/>
            <pc:sldMk cId="2541101015" sldId="280"/>
            <ac:spMk id="11" creationId="{B380B4CA-7C68-4743-988A-8E08541461A2}"/>
          </ac:spMkLst>
        </pc:spChg>
        <pc:spChg chg="add del mod">
          <ac:chgData name="Cameron Couch" userId="cc367731-e809-4074-a3ca-7dbc427817a2" providerId="ADAL" clId="{4FAD0C93-C6C7-4875-AAE1-70DB508DC11A}" dt="2020-06-24T01:53:54.293" v="6970" actId="931"/>
          <ac:spMkLst>
            <pc:docMk/>
            <pc:sldMk cId="2541101015" sldId="280"/>
            <ac:spMk id="14" creationId="{13FDD31E-9C2A-43B2-9A15-41564082D291}"/>
          </ac:spMkLst>
        </pc:spChg>
        <pc:spChg chg="add del mod">
          <ac:chgData name="Cameron Couch" userId="cc367731-e809-4074-a3ca-7dbc427817a2" providerId="ADAL" clId="{4FAD0C93-C6C7-4875-AAE1-70DB508DC11A}" dt="2020-06-24T02:12:51.026" v="6972" actId="931"/>
          <ac:spMkLst>
            <pc:docMk/>
            <pc:sldMk cId="2541101015" sldId="280"/>
            <ac:spMk id="20" creationId="{0301B741-A5B2-4FEB-8140-00EEE67CEB11}"/>
          </ac:spMkLst>
        </pc:spChg>
        <pc:spChg chg="add del mod">
          <ac:chgData name="Cameron Couch" userId="cc367731-e809-4074-a3ca-7dbc427817a2" providerId="ADAL" clId="{4FAD0C93-C6C7-4875-AAE1-70DB508DC11A}" dt="2020-06-24T02:16:44.378" v="6974" actId="931"/>
          <ac:spMkLst>
            <pc:docMk/>
            <pc:sldMk cId="2541101015" sldId="280"/>
            <ac:spMk id="24" creationId="{65BC57D0-3DB3-4A1C-B2F7-4ECA514EE869}"/>
          </ac:spMkLst>
        </pc:spChg>
        <pc:spChg chg="add del mod">
          <ac:chgData name="Cameron Couch" userId="cc367731-e809-4074-a3ca-7dbc427817a2" providerId="ADAL" clId="{4FAD0C93-C6C7-4875-AAE1-70DB508DC11A}" dt="2020-06-24T02:24:42.010" v="6982" actId="931"/>
          <ac:spMkLst>
            <pc:docMk/>
            <pc:sldMk cId="2541101015" sldId="280"/>
            <ac:spMk id="28" creationId="{52A7687F-F4EB-4B35-82C8-70C3ADF773F4}"/>
          </ac:spMkLst>
        </pc:spChg>
        <pc:spChg chg="add del mod">
          <ac:chgData name="Cameron Couch" userId="cc367731-e809-4074-a3ca-7dbc427817a2" providerId="ADAL" clId="{4FAD0C93-C6C7-4875-AAE1-70DB508DC11A}" dt="2020-06-24T02:27:59.230" v="6989" actId="931"/>
          <ac:spMkLst>
            <pc:docMk/>
            <pc:sldMk cId="2541101015" sldId="280"/>
            <ac:spMk id="32" creationId="{5BDAE51F-8946-48DF-B3F5-FB96B350BB99}"/>
          </ac:spMkLst>
        </pc:spChg>
        <pc:spChg chg="add del mod">
          <ac:chgData name="Cameron Couch" userId="cc367731-e809-4074-a3ca-7dbc427817a2" providerId="ADAL" clId="{4FAD0C93-C6C7-4875-AAE1-70DB508DC11A}" dt="2020-06-24T02:29:54.310" v="6991" actId="931"/>
          <ac:spMkLst>
            <pc:docMk/>
            <pc:sldMk cId="2541101015" sldId="280"/>
            <ac:spMk id="36" creationId="{8334CBCA-F791-4729-ADFC-6368A098A686}"/>
          </ac:spMkLst>
        </pc:spChg>
        <pc:spChg chg="add del mod">
          <ac:chgData name="Cameron Couch" userId="cc367731-e809-4074-a3ca-7dbc427817a2" providerId="ADAL" clId="{4FAD0C93-C6C7-4875-AAE1-70DB508DC11A}" dt="2020-06-24T04:06:29.870" v="7222" actId="931"/>
          <ac:spMkLst>
            <pc:docMk/>
            <pc:sldMk cId="2541101015" sldId="280"/>
            <ac:spMk id="40" creationId="{CAEFE90B-39B7-4623-BC9F-43AA27BFB79E}"/>
          </ac:spMkLst>
        </pc:spChg>
        <pc:picChg chg="del">
          <ac:chgData name="Cameron Couch" userId="cc367731-e809-4074-a3ca-7dbc427817a2" providerId="ADAL" clId="{4FAD0C93-C6C7-4875-AAE1-70DB508DC11A}" dt="2020-06-24T01:53:42.965" v="6969" actId="478"/>
          <ac:picMkLst>
            <pc:docMk/>
            <pc:sldMk cId="2541101015" sldId="280"/>
            <ac:picMk id="3" creationId="{3E3BC203-17B1-40A1-AD56-113CB599FB30}"/>
          </ac:picMkLst>
        </pc:picChg>
        <pc:picChg chg="add del mod">
          <ac:chgData name="Cameron Couch" userId="cc367731-e809-4074-a3ca-7dbc427817a2" providerId="ADAL" clId="{4FAD0C93-C6C7-4875-AAE1-70DB508DC11A}" dt="2020-06-24T01:53:56.165" v="6971" actId="478"/>
          <ac:picMkLst>
            <pc:docMk/>
            <pc:sldMk cId="2541101015" sldId="280"/>
            <ac:picMk id="18" creationId="{F69AA55F-F9AE-496A-AF5C-ABF89DB508C0}"/>
          </ac:picMkLst>
        </pc:picChg>
        <pc:picChg chg="add del mod">
          <ac:chgData name="Cameron Couch" userId="cc367731-e809-4074-a3ca-7dbc427817a2" providerId="ADAL" clId="{4FAD0C93-C6C7-4875-AAE1-70DB508DC11A}" dt="2020-06-24T02:12:54.247" v="6973" actId="478"/>
          <ac:picMkLst>
            <pc:docMk/>
            <pc:sldMk cId="2541101015" sldId="280"/>
            <ac:picMk id="22" creationId="{F59DF74D-B669-4B6D-AAAC-1E7BF213DF83}"/>
          </ac:picMkLst>
        </pc:picChg>
        <pc:picChg chg="add del mod">
          <ac:chgData name="Cameron Couch" userId="cc367731-e809-4074-a3ca-7dbc427817a2" providerId="ADAL" clId="{4FAD0C93-C6C7-4875-AAE1-70DB508DC11A}" dt="2020-06-24T02:24:27.717" v="6981" actId="478"/>
          <ac:picMkLst>
            <pc:docMk/>
            <pc:sldMk cId="2541101015" sldId="280"/>
            <ac:picMk id="26" creationId="{E01B2922-FD81-4DC3-990B-F1C3B5A919DA}"/>
          </ac:picMkLst>
        </pc:picChg>
        <pc:picChg chg="add del mod">
          <ac:chgData name="Cameron Couch" userId="cc367731-e809-4074-a3ca-7dbc427817a2" providerId="ADAL" clId="{4FAD0C93-C6C7-4875-AAE1-70DB508DC11A}" dt="2020-06-24T02:27:42.399" v="6988" actId="478"/>
          <ac:picMkLst>
            <pc:docMk/>
            <pc:sldMk cId="2541101015" sldId="280"/>
            <ac:picMk id="30" creationId="{8942C6DB-49BE-4CBE-AB99-4778B6071F8D}"/>
          </ac:picMkLst>
        </pc:picChg>
        <pc:picChg chg="add del mod">
          <ac:chgData name="Cameron Couch" userId="cc367731-e809-4074-a3ca-7dbc427817a2" providerId="ADAL" clId="{4FAD0C93-C6C7-4875-AAE1-70DB508DC11A}" dt="2020-06-24T02:28:01.730" v="6990" actId="478"/>
          <ac:picMkLst>
            <pc:docMk/>
            <pc:sldMk cId="2541101015" sldId="280"/>
            <ac:picMk id="34" creationId="{788CA65F-D7BF-4167-983B-92892AF1FF48}"/>
          </ac:picMkLst>
        </pc:picChg>
        <pc:picChg chg="add del mod">
          <ac:chgData name="Cameron Couch" userId="cc367731-e809-4074-a3ca-7dbc427817a2" providerId="ADAL" clId="{4FAD0C93-C6C7-4875-AAE1-70DB508DC11A}" dt="2020-06-24T04:06:22.812" v="7221" actId="478"/>
          <ac:picMkLst>
            <pc:docMk/>
            <pc:sldMk cId="2541101015" sldId="280"/>
            <ac:picMk id="38" creationId="{532F1B29-9A2C-458C-A3EE-B775C9669670}"/>
          </ac:picMkLst>
        </pc:picChg>
        <pc:picChg chg="add mod">
          <ac:chgData name="Cameron Couch" userId="cc367731-e809-4074-a3ca-7dbc427817a2" providerId="ADAL" clId="{4FAD0C93-C6C7-4875-AAE1-70DB508DC11A}" dt="2020-06-24T04:06:32.529" v="7224" actId="14100"/>
          <ac:picMkLst>
            <pc:docMk/>
            <pc:sldMk cId="2541101015" sldId="280"/>
            <ac:picMk id="42" creationId="{7BCF6612-9A4C-4422-82AB-F20AE7CF1B03}"/>
          </ac:picMkLst>
        </pc:picChg>
      </pc:sldChg>
      <pc:sldChg chg="addSp delSp modSp">
        <pc:chgData name="Cameron Couch" userId="cc367731-e809-4074-a3ca-7dbc427817a2" providerId="ADAL" clId="{4FAD0C93-C6C7-4875-AAE1-70DB508DC11A}" dt="2020-06-24T04:07:07.693" v="7227" actId="14100"/>
        <pc:sldMkLst>
          <pc:docMk/>
          <pc:sldMk cId="1758474105" sldId="281"/>
        </pc:sldMkLst>
        <pc:spChg chg="mod">
          <ac:chgData name="Cameron Couch" userId="cc367731-e809-4074-a3ca-7dbc427817a2" providerId="ADAL" clId="{4FAD0C93-C6C7-4875-AAE1-70DB508DC11A}" dt="2020-06-23T20:59:43.814" v="6788" actId="20577"/>
          <ac:spMkLst>
            <pc:docMk/>
            <pc:sldMk cId="1758474105" sldId="281"/>
            <ac:spMk id="4" creationId="{794B8AA7-DA44-4D3C-8F87-79FA6395ECAF}"/>
          </ac:spMkLst>
        </pc:spChg>
        <pc:spChg chg="add del mod">
          <ac:chgData name="Cameron Couch" userId="cc367731-e809-4074-a3ca-7dbc427817a2" providerId="ADAL" clId="{4FAD0C93-C6C7-4875-AAE1-70DB508DC11A}" dt="2020-06-23T20:35:03.768" v="5590" actId="931"/>
          <ac:spMkLst>
            <pc:docMk/>
            <pc:sldMk cId="1758474105" sldId="281"/>
            <ac:spMk id="5" creationId="{2A67C3C1-CBCB-4AC4-8611-EB2A1D908CB6}"/>
          </ac:spMkLst>
        </pc:spChg>
        <pc:spChg chg="mod">
          <ac:chgData name="Cameron Couch" userId="cc367731-e809-4074-a3ca-7dbc427817a2" providerId="ADAL" clId="{4FAD0C93-C6C7-4875-AAE1-70DB508DC11A}" dt="2020-06-24T02:42:52.590" v="7073" actId="20577"/>
          <ac:spMkLst>
            <pc:docMk/>
            <pc:sldMk cId="1758474105" sldId="281"/>
            <ac:spMk id="11" creationId="{B380B4CA-7C68-4743-988A-8E08541461A2}"/>
          </ac:spMkLst>
        </pc:spChg>
        <pc:spChg chg="add del mod">
          <ac:chgData name="Cameron Couch" userId="cc367731-e809-4074-a3ca-7dbc427817a2" providerId="ADAL" clId="{4FAD0C93-C6C7-4875-AAE1-70DB508DC11A}" dt="2020-06-23T20:35:34.962" v="5592" actId="931"/>
          <ac:spMkLst>
            <pc:docMk/>
            <pc:sldMk cId="1758474105" sldId="281"/>
            <ac:spMk id="12" creationId="{42FA16D6-02E0-4688-B49B-DCDC6C4FC29A}"/>
          </ac:spMkLst>
        </pc:spChg>
        <pc:spChg chg="del">
          <ac:chgData name="Cameron Couch" userId="cc367731-e809-4074-a3ca-7dbc427817a2" providerId="ADAL" clId="{4FAD0C93-C6C7-4875-AAE1-70DB508DC11A}" dt="2020-06-23T15:32:25.474" v="3023" actId="478"/>
          <ac:spMkLst>
            <pc:docMk/>
            <pc:sldMk cId="1758474105" sldId="281"/>
            <ac:spMk id="16" creationId="{6E344B34-4641-496A-989A-0F5B713AA0B2}"/>
          </ac:spMkLst>
        </pc:spChg>
        <pc:spChg chg="add del mod">
          <ac:chgData name="Cameron Couch" userId="cc367731-e809-4074-a3ca-7dbc427817a2" providerId="ADAL" clId="{4FAD0C93-C6C7-4875-AAE1-70DB508DC11A}" dt="2020-06-24T02:30:23.765" v="6999" actId="931"/>
          <ac:spMkLst>
            <pc:docMk/>
            <pc:sldMk cId="1758474105" sldId="281"/>
            <ac:spMk id="17" creationId="{80E74064-BBDD-4CF2-A1B6-F7FC0C26002C}"/>
          </ac:spMkLst>
        </pc:spChg>
        <pc:spChg chg="add mod">
          <ac:chgData name="Cameron Couch" userId="cc367731-e809-4074-a3ca-7dbc427817a2" providerId="ADAL" clId="{4FAD0C93-C6C7-4875-AAE1-70DB508DC11A}" dt="2020-06-24T02:37:53.370" v="7046" actId="1038"/>
          <ac:spMkLst>
            <pc:docMk/>
            <pc:sldMk cId="1758474105" sldId="281"/>
            <ac:spMk id="20" creationId="{1D3328AB-A088-4223-8652-6D62D71FBB5B}"/>
          </ac:spMkLst>
        </pc:spChg>
        <pc:picChg chg="del">
          <ac:chgData name="Cameron Couch" userId="cc367731-e809-4074-a3ca-7dbc427817a2" providerId="ADAL" clId="{4FAD0C93-C6C7-4875-AAE1-70DB508DC11A}" dt="2020-06-23T20:34:51.022" v="5589" actId="478"/>
          <ac:picMkLst>
            <pc:docMk/>
            <pc:sldMk cId="1758474105" sldId="281"/>
            <ac:picMk id="3" creationId="{24B04D9A-51B8-4E93-9F0A-FBD251A2C676}"/>
          </ac:picMkLst>
        </pc:picChg>
        <pc:picChg chg="add del mod">
          <ac:chgData name="Cameron Couch" userId="cc367731-e809-4074-a3ca-7dbc427817a2" providerId="ADAL" clId="{4FAD0C93-C6C7-4875-AAE1-70DB508DC11A}" dt="2020-06-23T20:35:06.367" v="5591" actId="478"/>
          <ac:picMkLst>
            <pc:docMk/>
            <pc:sldMk cId="1758474105" sldId="281"/>
            <ac:picMk id="7" creationId="{331193D9-A208-42A6-AFA5-7DCA86EB99FF}"/>
          </ac:picMkLst>
        </pc:picChg>
        <pc:picChg chg="add del mod">
          <ac:chgData name="Cameron Couch" userId="cc367731-e809-4074-a3ca-7dbc427817a2" providerId="ADAL" clId="{4FAD0C93-C6C7-4875-AAE1-70DB508DC11A}" dt="2020-06-24T02:30:11.998" v="6998" actId="478"/>
          <ac:picMkLst>
            <pc:docMk/>
            <pc:sldMk cId="1758474105" sldId="281"/>
            <ac:picMk id="14" creationId="{62182BC1-CDD1-459C-BC2F-7585054B9FAE}"/>
          </ac:picMkLst>
        </pc:picChg>
        <pc:picChg chg="add mod">
          <ac:chgData name="Cameron Couch" userId="cc367731-e809-4074-a3ca-7dbc427817a2" providerId="ADAL" clId="{4FAD0C93-C6C7-4875-AAE1-70DB508DC11A}" dt="2020-06-24T04:07:07.693" v="7227" actId="14100"/>
          <ac:picMkLst>
            <pc:docMk/>
            <pc:sldMk cId="1758474105" sldId="281"/>
            <ac:picMk id="19" creationId="{97D20290-C04A-4D62-B7CD-DDF118018C47}"/>
          </ac:picMkLst>
        </pc:picChg>
      </pc:sldChg>
      <pc:sldChg chg="addSp modSp">
        <pc:chgData name="Cameron Couch" userId="cc367731-e809-4074-a3ca-7dbc427817a2" providerId="ADAL" clId="{4FAD0C93-C6C7-4875-AAE1-70DB508DC11A}" dt="2020-06-24T04:07:52.923" v="7234" actId="20577"/>
        <pc:sldMkLst>
          <pc:docMk/>
          <pc:sldMk cId="3744058500" sldId="282"/>
        </pc:sldMkLst>
        <pc:spChg chg="mod">
          <ac:chgData name="Cameron Couch" userId="cc367731-e809-4074-a3ca-7dbc427817a2" providerId="ADAL" clId="{4FAD0C93-C6C7-4875-AAE1-70DB508DC11A}" dt="2020-06-23T20:49:45.673" v="6159" actId="20577"/>
          <ac:spMkLst>
            <pc:docMk/>
            <pc:sldMk cId="3744058500" sldId="282"/>
            <ac:spMk id="2" creationId="{B0635107-AF07-4AE0-B44A-D48D9C2EF06B}"/>
          </ac:spMkLst>
        </pc:spChg>
        <pc:spChg chg="mod">
          <ac:chgData name="Cameron Couch" userId="cc367731-e809-4074-a3ca-7dbc427817a2" providerId="ADAL" clId="{4FAD0C93-C6C7-4875-AAE1-70DB508DC11A}" dt="2020-06-23T15:16:04.823" v="1611" actId="14100"/>
          <ac:spMkLst>
            <pc:docMk/>
            <pc:sldMk cId="3744058500" sldId="282"/>
            <ac:spMk id="3" creationId="{4D709162-3D51-44D2-A7AC-7E4CE5855B24}"/>
          </ac:spMkLst>
        </pc:spChg>
        <pc:spChg chg="mod">
          <ac:chgData name="Cameron Couch" userId="cc367731-e809-4074-a3ca-7dbc427817a2" providerId="ADAL" clId="{4FAD0C93-C6C7-4875-AAE1-70DB508DC11A}" dt="2020-06-24T04:07:52.923" v="7234" actId="20577"/>
          <ac:spMkLst>
            <pc:docMk/>
            <pc:sldMk cId="3744058500" sldId="282"/>
            <ac:spMk id="6" creationId="{3C8931D2-9463-4666-994A-6ED19E2D82CF}"/>
          </ac:spMkLst>
        </pc:spChg>
        <pc:spChg chg="mod">
          <ac:chgData name="Cameron Couch" userId="cc367731-e809-4074-a3ca-7dbc427817a2" providerId="ADAL" clId="{4FAD0C93-C6C7-4875-AAE1-70DB508DC11A}" dt="2020-06-23T14:24:42.884" v="32" actId="20577"/>
          <ac:spMkLst>
            <pc:docMk/>
            <pc:sldMk cId="3744058500" sldId="282"/>
            <ac:spMk id="7" creationId="{1E4CA098-827E-45CF-9D20-32D511750E28}"/>
          </ac:spMkLst>
        </pc:spChg>
        <pc:spChg chg="add mod">
          <ac:chgData name="Cameron Couch" userId="cc367731-e809-4074-a3ca-7dbc427817a2" providerId="ADAL" clId="{4FAD0C93-C6C7-4875-AAE1-70DB508DC11A}" dt="2020-06-23T15:21:38.082" v="2152"/>
          <ac:spMkLst>
            <pc:docMk/>
            <pc:sldMk cId="3744058500" sldId="282"/>
            <ac:spMk id="8" creationId="{35E33C3B-8578-4413-A9B5-E841D6096DF0}"/>
          </ac:spMkLst>
        </pc:spChg>
      </pc:sldChg>
      <pc:sldChg chg="modSp">
        <pc:chgData name="Cameron Couch" userId="cc367731-e809-4074-a3ca-7dbc427817a2" providerId="ADAL" clId="{4FAD0C93-C6C7-4875-AAE1-70DB508DC11A}" dt="2020-06-23T20:51:26.083" v="6336" actId="20577"/>
        <pc:sldMkLst>
          <pc:docMk/>
          <pc:sldMk cId="3161310948" sldId="283"/>
        </pc:sldMkLst>
        <pc:spChg chg="mod">
          <ac:chgData name="Cameron Couch" userId="cc367731-e809-4074-a3ca-7dbc427817a2" providerId="ADAL" clId="{4FAD0C93-C6C7-4875-AAE1-70DB508DC11A}" dt="2020-06-23T20:51:26.083" v="6336" actId="20577"/>
          <ac:spMkLst>
            <pc:docMk/>
            <pc:sldMk cId="3161310948" sldId="283"/>
            <ac:spMk id="9" creationId="{0F98A8FB-EACF-427F-837D-8BD9005A69FD}"/>
          </ac:spMkLst>
        </pc:spChg>
      </pc:sldChg>
      <pc:sldChg chg="modSp">
        <pc:chgData name="Cameron Couch" userId="cc367731-e809-4074-a3ca-7dbc427817a2" providerId="ADAL" clId="{4FAD0C93-C6C7-4875-AAE1-70DB508DC11A}" dt="2020-06-23T20:21:20.507" v="5177" actId="1035"/>
        <pc:sldMkLst>
          <pc:docMk/>
          <pc:sldMk cId="2413844199" sldId="284"/>
        </pc:sldMkLst>
        <pc:spChg chg="mod">
          <ac:chgData name="Cameron Couch" userId="cc367731-e809-4074-a3ca-7dbc427817a2" providerId="ADAL" clId="{4FAD0C93-C6C7-4875-AAE1-70DB508DC11A}" dt="2020-06-23T20:21:20.507" v="5177" actId="1035"/>
          <ac:spMkLst>
            <pc:docMk/>
            <pc:sldMk cId="2413844199" sldId="284"/>
            <ac:spMk id="9" creationId="{0F98A8FB-EACF-427F-837D-8BD9005A69FD}"/>
          </ac:spMkLst>
        </pc:spChg>
      </pc:sldChg>
      <pc:sldChg chg="modSp">
        <pc:chgData name="Cameron Couch" userId="cc367731-e809-4074-a3ca-7dbc427817a2" providerId="ADAL" clId="{4FAD0C93-C6C7-4875-AAE1-70DB508DC11A}" dt="2020-06-23T20:23:02.652" v="5355" actId="20577"/>
        <pc:sldMkLst>
          <pc:docMk/>
          <pc:sldMk cId="2506449439" sldId="286"/>
        </pc:sldMkLst>
        <pc:spChg chg="mod">
          <ac:chgData name="Cameron Couch" userId="cc367731-e809-4074-a3ca-7dbc427817a2" providerId="ADAL" clId="{4FAD0C93-C6C7-4875-AAE1-70DB508DC11A}" dt="2020-06-23T20:23:02.652" v="5355" actId="20577"/>
          <ac:spMkLst>
            <pc:docMk/>
            <pc:sldMk cId="2506449439" sldId="286"/>
            <ac:spMk id="9" creationId="{0F98A8FB-EACF-427F-837D-8BD9005A69FD}"/>
          </ac:spMkLst>
        </pc:spChg>
      </pc:sldChg>
      <pc:sldChg chg="addSp delSp modSp add">
        <pc:chgData name="Cameron Couch" userId="cc367731-e809-4074-a3ca-7dbc427817a2" providerId="ADAL" clId="{4FAD0C93-C6C7-4875-AAE1-70DB508DC11A}" dt="2020-06-24T02:40:54.747" v="7056" actId="20577"/>
        <pc:sldMkLst>
          <pc:docMk/>
          <pc:sldMk cId="820245826" sldId="287"/>
        </pc:sldMkLst>
        <pc:spChg chg="mod">
          <ac:chgData name="Cameron Couch" userId="cc367731-e809-4074-a3ca-7dbc427817a2" providerId="ADAL" clId="{4FAD0C93-C6C7-4875-AAE1-70DB508DC11A}" dt="2020-06-23T20:19:26.764" v="5109" actId="20577"/>
          <ac:spMkLst>
            <pc:docMk/>
            <pc:sldMk cId="820245826" sldId="287"/>
            <ac:spMk id="2" creationId="{CAA1A28E-A0A5-4722-B17F-1D1711441D44}"/>
          </ac:spMkLst>
        </pc:spChg>
        <pc:spChg chg="del">
          <ac:chgData name="Cameron Couch" userId="cc367731-e809-4074-a3ca-7dbc427817a2" providerId="ADAL" clId="{4FAD0C93-C6C7-4875-AAE1-70DB508DC11A}" dt="2020-06-23T20:13:43.846" v="5050" actId="931"/>
          <ac:spMkLst>
            <pc:docMk/>
            <pc:sldMk cId="820245826" sldId="287"/>
            <ac:spMk id="3" creationId="{9D5AF770-87C2-4261-9EFC-2FF99CBB4260}"/>
          </ac:spMkLst>
        </pc:spChg>
        <pc:spChg chg="mod">
          <ac:chgData name="Cameron Couch" userId="cc367731-e809-4074-a3ca-7dbc427817a2" providerId="ADAL" clId="{4FAD0C93-C6C7-4875-AAE1-70DB508DC11A}" dt="2020-06-24T02:40:54.747" v="7056" actId="20577"/>
          <ac:spMkLst>
            <pc:docMk/>
            <pc:sldMk cId="820245826" sldId="287"/>
            <ac:spMk id="4" creationId="{702DA41F-5707-4EB5-BE3A-8A4FE0B8AE80}"/>
          </ac:spMkLst>
        </pc:spChg>
        <pc:spChg chg="add mod">
          <ac:chgData name="Cameron Couch" userId="cc367731-e809-4074-a3ca-7dbc427817a2" providerId="ADAL" clId="{4FAD0C93-C6C7-4875-AAE1-70DB508DC11A}" dt="2020-06-23T20:24:49.809" v="5370" actId="693"/>
          <ac:spMkLst>
            <pc:docMk/>
            <pc:sldMk cId="820245826" sldId="287"/>
            <ac:spMk id="11" creationId="{53446AD6-3078-4CA4-BD97-1F7E7E30947D}"/>
          </ac:spMkLst>
        </pc:spChg>
        <pc:picChg chg="add mod">
          <ac:chgData name="Cameron Couch" userId="cc367731-e809-4074-a3ca-7dbc427817a2" providerId="ADAL" clId="{4FAD0C93-C6C7-4875-AAE1-70DB508DC11A}" dt="2020-06-23T20:18:58.857" v="5054" actId="14100"/>
          <ac:picMkLst>
            <pc:docMk/>
            <pc:sldMk cId="820245826" sldId="287"/>
            <ac:picMk id="8" creationId="{FBA0B61B-8359-4D82-8C96-ABAB49190A88}"/>
          </ac:picMkLst>
        </pc:picChg>
        <pc:picChg chg="add del mod">
          <ac:chgData name="Cameron Couch" userId="cc367731-e809-4074-a3ca-7dbc427817a2" providerId="ADAL" clId="{4FAD0C93-C6C7-4875-AAE1-70DB508DC11A}" dt="2020-06-23T20:24:23.895" v="5366" actId="478"/>
          <ac:picMkLst>
            <pc:docMk/>
            <pc:sldMk cId="820245826" sldId="287"/>
            <ac:picMk id="10" creationId="{19EF6036-D6E1-40BC-A680-877E3C93B824}"/>
          </ac:picMkLst>
        </pc:picChg>
      </pc:sldChg>
      <pc:sldChg chg="addSp delSp modSp add">
        <pc:chgData name="Cameron Couch" userId="cc367731-e809-4074-a3ca-7dbc427817a2" providerId="ADAL" clId="{4FAD0C93-C6C7-4875-AAE1-70DB508DC11A}" dt="2020-06-24T01:47:43.698" v="6870" actId="20577"/>
        <pc:sldMkLst>
          <pc:docMk/>
          <pc:sldMk cId="2446158633" sldId="288"/>
        </pc:sldMkLst>
        <pc:spChg chg="mod">
          <ac:chgData name="Cameron Couch" userId="cc367731-e809-4074-a3ca-7dbc427817a2" providerId="ADAL" clId="{4FAD0C93-C6C7-4875-AAE1-70DB508DC11A}" dt="2020-06-23T20:17:20.318" v="5053" actId="20577"/>
          <ac:spMkLst>
            <pc:docMk/>
            <pc:sldMk cId="2446158633" sldId="288"/>
            <ac:spMk id="2" creationId="{CAA1A28E-A0A5-4722-B17F-1D1711441D44}"/>
          </ac:spMkLst>
        </pc:spChg>
        <pc:spChg chg="del">
          <ac:chgData name="Cameron Couch" userId="cc367731-e809-4074-a3ca-7dbc427817a2" providerId="ADAL" clId="{4FAD0C93-C6C7-4875-AAE1-70DB508DC11A}" dt="2020-06-23T20:15:00.180" v="5051" actId="931"/>
          <ac:spMkLst>
            <pc:docMk/>
            <pc:sldMk cId="2446158633" sldId="288"/>
            <ac:spMk id="3" creationId="{9D5AF770-87C2-4261-9EFC-2FF99CBB4260}"/>
          </ac:spMkLst>
        </pc:spChg>
        <pc:spChg chg="mod">
          <ac:chgData name="Cameron Couch" userId="cc367731-e809-4074-a3ca-7dbc427817a2" providerId="ADAL" clId="{4FAD0C93-C6C7-4875-AAE1-70DB508DC11A}" dt="2020-06-24T01:47:43.698" v="6870" actId="20577"/>
          <ac:spMkLst>
            <pc:docMk/>
            <pc:sldMk cId="2446158633" sldId="288"/>
            <ac:spMk id="4" creationId="{702DA41F-5707-4EB5-BE3A-8A4FE0B8AE80}"/>
          </ac:spMkLst>
        </pc:spChg>
        <pc:picChg chg="add mod">
          <ac:chgData name="Cameron Couch" userId="cc367731-e809-4074-a3ca-7dbc427817a2" providerId="ADAL" clId="{4FAD0C93-C6C7-4875-AAE1-70DB508DC11A}" dt="2020-06-23T20:15:11.142" v="5052" actId="14100"/>
          <ac:picMkLst>
            <pc:docMk/>
            <pc:sldMk cId="2446158633" sldId="288"/>
            <ac:picMk id="8" creationId="{70F11596-9C8C-46BA-824B-CBE78C36D631}"/>
          </ac:picMkLst>
        </pc:picChg>
      </pc:sldChg>
      <pc:sldChg chg="addSp delSp modSp add">
        <pc:chgData name="Cameron Couch" userId="cc367731-e809-4074-a3ca-7dbc427817a2" providerId="ADAL" clId="{4FAD0C93-C6C7-4875-AAE1-70DB508DC11A}" dt="2020-06-24T02:42:57.874" v="7075" actId="20577"/>
        <pc:sldMkLst>
          <pc:docMk/>
          <pc:sldMk cId="4064612670" sldId="289"/>
        </pc:sldMkLst>
        <pc:spChg chg="mod">
          <ac:chgData name="Cameron Couch" userId="cc367731-e809-4074-a3ca-7dbc427817a2" providerId="ADAL" clId="{4FAD0C93-C6C7-4875-AAE1-70DB508DC11A}" dt="2020-06-23T21:01:52.236" v="6817" actId="5793"/>
          <ac:spMkLst>
            <pc:docMk/>
            <pc:sldMk cId="4064612670" sldId="289"/>
            <ac:spMk id="4" creationId="{794B8AA7-DA44-4D3C-8F87-79FA6395ECAF}"/>
          </ac:spMkLst>
        </pc:spChg>
        <pc:spChg chg="add del mod">
          <ac:chgData name="Cameron Couch" userId="cc367731-e809-4074-a3ca-7dbc427817a2" providerId="ADAL" clId="{4FAD0C93-C6C7-4875-AAE1-70DB508DC11A}" dt="2020-06-23T20:12:39.652" v="5049" actId="931"/>
          <ac:spMkLst>
            <pc:docMk/>
            <pc:sldMk cId="4064612670" sldId="289"/>
            <ac:spMk id="5" creationId="{4DD2159E-4DBF-42E4-A639-A00CF5F92ED8}"/>
          </ac:spMkLst>
        </pc:spChg>
        <pc:spChg chg="mod">
          <ac:chgData name="Cameron Couch" userId="cc367731-e809-4074-a3ca-7dbc427817a2" providerId="ADAL" clId="{4FAD0C93-C6C7-4875-AAE1-70DB508DC11A}" dt="2020-06-24T02:42:57.874" v="7075" actId="20577"/>
          <ac:spMkLst>
            <pc:docMk/>
            <pc:sldMk cId="4064612670" sldId="289"/>
            <ac:spMk id="11" creationId="{B380B4CA-7C68-4743-988A-8E08541461A2}"/>
          </ac:spMkLst>
        </pc:spChg>
        <pc:spChg chg="add del mod">
          <ac:chgData name="Cameron Couch" userId="cc367731-e809-4074-a3ca-7dbc427817a2" providerId="ADAL" clId="{4FAD0C93-C6C7-4875-AAE1-70DB508DC11A}" dt="2020-06-24T01:53:09.546" v="6966" actId="931"/>
          <ac:spMkLst>
            <pc:docMk/>
            <pc:sldMk cId="4064612670" sldId="289"/>
            <ac:spMk id="12" creationId="{1737EF47-FD87-4B5C-81F1-E79EBCFC9316}"/>
          </ac:spMkLst>
        </pc:spChg>
        <pc:spChg chg="add mod">
          <ac:chgData name="Cameron Couch" userId="cc367731-e809-4074-a3ca-7dbc427817a2" providerId="ADAL" clId="{4FAD0C93-C6C7-4875-AAE1-70DB508DC11A}" dt="2020-06-24T02:37:31.552" v="7039" actId="1038"/>
          <ac:spMkLst>
            <pc:docMk/>
            <pc:sldMk cId="4064612670" sldId="289"/>
            <ac:spMk id="15" creationId="{26574121-EC5A-415A-ABC7-AA6B6D791397}"/>
          </ac:spMkLst>
        </pc:spChg>
        <pc:picChg chg="del">
          <ac:chgData name="Cameron Couch" userId="cc367731-e809-4074-a3ca-7dbc427817a2" providerId="ADAL" clId="{4FAD0C93-C6C7-4875-AAE1-70DB508DC11A}" dt="2020-06-23T19:46:14.487" v="4726" actId="478"/>
          <ac:picMkLst>
            <pc:docMk/>
            <pc:sldMk cId="4064612670" sldId="289"/>
            <ac:picMk id="3" creationId="{24B04D9A-51B8-4E93-9F0A-FBD251A2C676}"/>
          </ac:picMkLst>
        </pc:picChg>
        <pc:picChg chg="add del mod">
          <ac:chgData name="Cameron Couch" userId="cc367731-e809-4074-a3ca-7dbc427817a2" providerId="ADAL" clId="{4FAD0C93-C6C7-4875-AAE1-70DB508DC11A}" dt="2020-06-24T01:51:55.031" v="6965" actId="478"/>
          <ac:picMkLst>
            <pc:docMk/>
            <pc:sldMk cId="4064612670" sldId="289"/>
            <ac:picMk id="7" creationId="{FCE69988-59C9-4EFB-9A59-0B1C1843B900}"/>
          </ac:picMkLst>
        </pc:picChg>
        <pc:picChg chg="add mod">
          <ac:chgData name="Cameron Couch" userId="cc367731-e809-4074-a3ca-7dbc427817a2" providerId="ADAL" clId="{4FAD0C93-C6C7-4875-AAE1-70DB508DC11A}" dt="2020-06-24T01:53:13.022" v="6968" actId="14100"/>
          <ac:picMkLst>
            <pc:docMk/>
            <pc:sldMk cId="4064612670" sldId="289"/>
            <ac:picMk id="14" creationId="{87E4F4E6-AAF5-4FB2-B0D4-EAC2D005CE84}"/>
          </ac:picMkLst>
        </pc:picChg>
      </pc:sldChg>
      <pc:sldChg chg="addSp delSp modSp add">
        <pc:chgData name="Cameron Couch" userId="cc367731-e809-4074-a3ca-7dbc427817a2" providerId="ADAL" clId="{4FAD0C93-C6C7-4875-AAE1-70DB508DC11A}" dt="2020-06-24T01:46:59.541" v="6857" actId="404"/>
        <pc:sldMkLst>
          <pc:docMk/>
          <pc:sldMk cId="3201999800" sldId="290"/>
        </pc:sldMkLst>
        <pc:spChg chg="del">
          <ac:chgData name="Cameron Couch" userId="cc367731-e809-4074-a3ca-7dbc427817a2" providerId="ADAL" clId="{4FAD0C93-C6C7-4875-AAE1-70DB508DC11A}" dt="2020-06-23T20:48:58.901" v="6121" actId="478"/>
          <ac:spMkLst>
            <pc:docMk/>
            <pc:sldMk cId="3201999800" sldId="290"/>
            <ac:spMk id="2" creationId="{B0635107-AF07-4AE0-B44A-D48D9C2EF06B}"/>
          </ac:spMkLst>
        </pc:spChg>
        <pc:spChg chg="del">
          <ac:chgData name="Cameron Couch" userId="cc367731-e809-4074-a3ca-7dbc427817a2" providerId="ADAL" clId="{4FAD0C93-C6C7-4875-AAE1-70DB508DC11A}" dt="2020-06-23T20:49:04.078" v="6122" actId="478"/>
          <ac:spMkLst>
            <pc:docMk/>
            <pc:sldMk cId="3201999800" sldId="290"/>
            <ac:spMk id="3" creationId="{4D709162-3D51-44D2-A7AC-7E4CE5855B24}"/>
          </ac:spMkLst>
        </pc:spChg>
        <pc:spChg chg="mod">
          <ac:chgData name="Cameron Couch" userId="cc367731-e809-4074-a3ca-7dbc427817a2" providerId="ADAL" clId="{4FAD0C93-C6C7-4875-AAE1-70DB508DC11A}" dt="2020-06-23T20:48:46.305" v="6120" actId="6549"/>
          <ac:spMkLst>
            <pc:docMk/>
            <pc:sldMk cId="3201999800" sldId="290"/>
            <ac:spMk id="6" creationId="{3C8931D2-9463-4666-994A-6ED19E2D82CF}"/>
          </ac:spMkLst>
        </pc:spChg>
        <pc:spChg chg="mod">
          <ac:chgData name="Cameron Couch" userId="cc367731-e809-4074-a3ca-7dbc427817a2" providerId="ADAL" clId="{4FAD0C93-C6C7-4875-AAE1-70DB508DC11A}" dt="2020-06-23T20:49:19.220" v="6146" actId="20577"/>
          <ac:spMkLst>
            <pc:docMk/>
            <pc:sldMk cId="3201999800" sldId="290"/>
            <ac:spMk id="7" creationId="{1E4CA098-827E-45CF-9D20-32D511750E28}"/>
          </ac:spMkLst>
        </pc:spChg>
        <pc:spChg chg="add mod">
          <ac:chgData name="Cameron Couch" userId="cc367731-e809-4074-a3ca-7dbc427817a2" providerId="ADAL" clId="{4FAD0C93-C6C7-4875-AAE1-70DB508DC11A}" dt="2020-06-24T01:46:59.541" v="6857" actId="404"/>
          <ac:spMkLst>
            <pc:docMk/>
            <pc:sldMk cId="3201999800" sldId="290"/>
            <ac:spMk id="10" creationId="{E7D8C380-687F-4529-99F8-41AB48949914}"/>
          </ac:spMkLst>
        </pc:spChg>
        <pc:spChg chg="add mod">
          <ac:chgData name="Cameron Couch" userId="cc367731-e809-4074-a3ca-7dbc427817a2" providerId="ADAL" clId="{4FAD0C93-C6C7-4875-AAE1-70DB508DC11A}" dt="2020-06-23T20:49:04.078" v="6122" actId="478"/>
          <ac:spMkLst>
            <pc:docMk/>
            <pc:sldMk cId="3201999800" sldId="290"/>
            <ac:spMk id="12" creationId="{3FE928E3-122D-43CA-B80E-F5BA793630EC}"/>
          </ac:spMkLst>
        </pc:spChg>
      </pc:sldChg>
      <pc:sldMasterChg chg="delSldLayout">
        <pc:chgData name="Cameron Couch" userId="cc367731-e809-4074-a3ca-7dbc427817a2" providerId="ADAL" clId="{4FAD0C93-C6C7-4875-AAE1-70DB508DC11A}" dt="2020-06-24T01:49:23.474" v="6928" actId="2696"/>
        <pc:sldMasterMkLst>
          <pc:docMk/>
          <pc:sldMasterMk cId="3176758733" sldId="2147483703"/>
        </pc:sldMasterMkLst>
        <pc:sldLayoutChg chg="del">
          <pc:chgData name="Cameron Couch" userId="cc367731-e809-4074-a3ca-7dbc427817a2" providerId="ADAL" clId="{4FAD0C93-C6C7-4875-AAE1-70DB508DC11A}" dt="2020-06-24T01:49:23.474" v="6928" actId="2696"/>
          <pc:sldLayoutMkLst>
            <pc:docMk/>
            <pc:sldMasterMk cId="3176758733" sldId="2147483703"/>
            <pc:sldLayoutMk cId="3062926402" sldId="2147483716"/>
          </pc:sldLayoutMkLst>
        </pc:sldLayoutChg>
      </pc:sldMasterChg>
    </pc:docChg>
  </pc:docChgLst>
  <pc:docChgLst>
    <pc:chgData name="Cameron Couch" userId="cc367731-e809-4074-a3ca-7dbc427817a2" providerId="ADAL" clId="{08CB665E-83EF-4388-9016-7D4119B81A42}"/>
    <pc:docChg chg="custSel modSld">
      <pc:chgData name="Cameron Couch" userId="cc367731-e809-4074-a3ca-7dbc427817a2" providerId="ADAL" clId="{08CB665E-83EF-4388-9016-7D4119B81A42}" dt="2020-06-25T17:16:05.052" v="826" actId="1038"/>
      <pc:docMkLst>
        <pc:docMk/>
      </pc:docMkLst>
      <pc:sldChg chg="modSp">
        <pc:chgData name="Cameron Couch" userId="cc367731-e809-4074-a3ca-7dbc427817a2" providerId="ADAL" clId="{08CB665E-83EF-4388-9016-7D4119B81A42}" dt="2020-06-24T16:28:11.066" v="2" actId="20577"/>
        <pc:sldMkLst>
          <pc:docMk/>
          <pc:sldMk cId="1673167059" sldId="258"/>
        </pc:sldMkLst>
        <pc:spChg chg="mod">
          <ac:chgData name="Cameron Couch" userId="cc367731-e809-4074-a3ca-7dbc427817a2" providerId="ADAL" clId="{08CB665E-83EF-4388-9016-7D4119B81A42}" dt="2020-06-24T16:28:11.066" v="2" actId="20577"/>
          <ac:spMkLst>
            <pc:docMk/>
            <pc:sldMk cId="1673167059" sldId="258"/>
            <ac:spMk id="4" creationId="{794B8AA7-DA44-4D3C-8F87-79FA6395ECAF}"/>
          </ac:spMkLst>
        </pc:spChg>
      </pc:sldChg>
      <pc:sldChg chg="modSp">
        <pc:chgData name="Cameron Couch" userId="cc367731-e809-4074-a3ca-7dbc427817a2" providerId="ADAL" clId="{08CB665E-83EF-4388-9016-7D4119B81A42}" dt="2020-06-24T18:17:27.477" v="758" actId="20577"/>
        <pc:sldMkLst>
          <pc:docMk/>
          <pc:sldMk cId="898226796" sldId="276"/>
        </pc:sldMkLst>
        <pc:spChg chg="mod">
          <ac:chgData name="Cameron Couch" userId="cc367731-e809-4074-a3ca-7dbc427817a2" providerId="ADAL" clId="{08CB665E-83EF-4388-9016-7D4119B81A42}" dt="2020-06-24T18:17:27.477" v="758" actId="20577"/>
          <ac:spMkLst>
            <pc:docMk/>
            <pc:sldMk cId="898226796" sldId="276"/>
            <ac:spMk id="4" creationId="{794B8AA7-DA44-4D3C-8F87-79FA6395ECAF}"/>
          </ac:spMkLst>
        </pc:spChg>
      </pc:sldChg>
      <pc:sldChg chg="modSp">
        <pc:chgData name="Cameron Couch" userId="cc367731-e809-4074-a3ca-7dbc427817a2" providerId="ADAL" clId="{08CB665E-83EF-4388-9016-7D4119B81A42}" dt="2020-06-24T18:15:08.513" v="737" actId="20577"/>
        <pc:sldMkLst>
          <pc:docMk/>
          <pc:sldMk cId="4243369009" sldId="278"/>
        </pc:sldMkLst>
        <pc:spChg chg="mod">
          <ac:chgData name="Cameron Couch" userId="cc367731-e809-4074-a3ca-7dbc427817a2" providerId="ADAL" clId="{08CB665E-83EF-4388-9016-7D4119B81A42}" dt="2020-06-24T18:15:08.513" v="737" actId="20577"/>
          <ac:spMkLst>
            <pc:docMk/>
            <pc:sldMk cId="4243369009" sldId="278"/>
            <ac:spMk id="4" creationId="{794B8AA7-DA44-4D3C-8F87-79FA6395ECAF}"/>
          </ac:spMkLst>
        </pc:spChg>
      </pc:sldChg>
      <pc:sldChg chg="modSp">
        <pc:chgData name="Cameron Couch" userId="cc367731-e809-4074-a3ca-7dbc427817a2" providerId="ADAL" clId="{08CB665E-83EF-4388-9016-7D4119B81A42}" dt="2020-06-24T19:04:25.526" v="789" actId="20577"/>
        <pc:sldMkLst>
          <pc:docMk/>
          <pc:sldMk cId="3288991560" sldId="279"/>
        </pc:sldMkLst>
        <pc:spChg chg="mod">
          <ac:chgData name="Cameron Couch" userId="cc367731-e809-4074-a3ca-7dbc427817a2" providerId="ADAL" clId="{08CB665E-83EF-4388-9016-7D4119B81A42}" dt="2020-06-24T19:02:21.996" v="771" actId="20577"/>
          <ac:spMkLst>
            <pc:docMk/>
            <pc:sldMk cId="3288991560" sldId="279"/>
            <ac:spMk id="4" creationId="{794B8AA7-DA44-4D3C-8F87-79FA6395ECAF}"/>
          </ac:spMkLst>
        </pc:spChg>
        <pc:spChg chg="mod">
          <ac:chgData name="Cameron Couch" userId="cc367731-e809-4074-a3ca-7dbc427817a2" providerId="ADAL" clId="{08CB665E-83EF-4388-9016-7D4119B81A42}" dt="2020-06-24T19:04:25.526" v="789" actId="20577"/>
          <ac:spMkLst>
            <pc:docMk/>
            <pc:sldMk cId="3288991560" sldId="279"/>
            <ac:spMk id="11" creationId="{B380B4CA-7C68-4743-988A-8E08541461A2}"/>
          </ac:spMkLst>
        </pc:spChg>
      </pc:sldChg>
      <pc:sldChg chg="modSp">
        <pc:chgData name="Cameron Couch" userId="cc367731-e809-4074-a3ca-7dbc427817a2" providerId="ADAL" clId="{08CB665E-83EF-4388-9016-7D4119B81A42}" dt="2020-06-24T16:43:41.782" v="735" actId="20577"/>
        <pc:sldMkLst>
          <pc:docMk/>
          <pc:sldMk cId="2541101015" sldId="280"/>
        </pc:sldMkLst>
        <pc:spChg chg="mod">
          <ac:chgData name="Cameron Couch" userId="cc367731-e809-4074-a3ca-7dbc427817a2" providerId="ADAL" clId="{08CB665E-83EF-4388-9016-7D4119B81A42}" dt="2020-06-24T16:43:41.782" v="735" actId="20577"/>
          <ac:spMkLst>
            <pc:docMk/>
            <pc:sldMk cId="2541101015" sldId="280"/>
            <ac:spMk id="4" creationId="{794B8AA7-DA44-4D3C-8F87-79FA6395ECAF}"/>
          </ac:spMkLst>
        </pc:spChg>
      </pc:sldChg>
      <pc:sldChg chg="modSp">
        <pc:chgData name="Cameron Couch" userId="cc367731-e809-4074-a3ca-7dbc427817a2" providerId="ADAL" clId="{08CB665E-83EF-4388-9016-7D4119B81A42}" dt="2020-06-25T17:16:05.052" v="826" actId="1038"/>
        <pc:sldMkLst>
          <pc:docMk/>
          <pc:sldMk cId="1758474105" sldId="281"/>
        </pc:sldMkLst>
        <pc:spChg chg="mod">
          <ac:chgData name="Cameron Couch" userId="cc367731-e809-4074-a3ca-7dbc427817a2" providerId="ADAL" clId="{08CB665E-83EF-4388-9016-7D4119B81A42}" dt="2020-06-24T16:40:14.150" v="707" actId="20577"/>
          <ac:spMkLst>
            <pc:docMk/>
            <pc:sldMk cId="1758474105" sldId="281"/>
            <ac:spMk id="4" creationId="{794B8AA7-DA44-4D3C-8F87-79FA6395ECAF}"/>
          </ac:spMkLst>
        </pc:spChg>
        <pc:spChg chg="mod">
          <ac:chgData name="Cameron Couch" userId="cc367731-e809-4074-a3ca-7dbc427817a2" providerId="ADAL" clId="{08CB665E-83EF-4388-9016-7D4119B81A42}" dt="2020-06-25T17:15:59.128" v="815" actId="1035"/>
          <ac:spMkLst>
            <pc:docMk/>
            <pc:sldMk cId="1758474105" sldId="281"/>
            <ac:spMk id="20" creationId="{1D3328AB-A088-4223-8652-6D62D71FBB5B}"/>
          </ac:spMkLst>
        </pc:spChg>
        <pc:picChg chg="mod">
          <ac:chgData name="Cameron Couch" userId="cc367731-e809-4074-a3ca-7dbc427817a2" providerId="ADAL" clId="{08CB665E-83EF-4388-9016-7D4119B81A42}" dt="2020-06-25T17:16:05.052" v="826" actId="1038"/>
          <ac:picMkLst>
            <pc:docMk/>
            <pc:sldMk cId="1758474105" sldId="281"/>
            <ac:picMk id="13" creationId="{D35DF117-86BF-4260-A961-271506AF9925}"/>
          </ac:picMkLst>
        </pc:picChg>
      </pc:sldChg>
      <pc:sldChg chg="modSp">
        <pc:chgData name="Cameron Couch" userId="cc367731-e809-4074-a3ca-7dbc427817a2" providerId="ADAL" clId="{08CB665E-83EF-4388-9016-7D4119B81A42}" dt="2020-06-24T16:29:32.633" v="43" actId="20577"/>
        <pc:sldMkLst>
          <pc:docMk/>
          <pc:sldMk cId="3744058500" sldId="282"/>
        </pc:sldMkLst>
        <pc:spChg chg="mod">
          <ac:chgData name="Cameron Couch" userId="cc367731-e809-4074-a3ca-7dbc427817a2" providerId="ADAL" clId="{08CB665E-83EF-4388-9016-7D4119B81A42}" dt="2020-06-24T16:29:32.633" v="43" actId="20577"/>
          <ac:spMkLst>
            <pc:docMk/>
            <pc:sldMk cId="3744058500" sldId="282"/>
            <ac:spMk id="2" creationId="{B0635107-AF07-4AE0-B44A-D48D9C2EF06B}"/>
          </ac:spMkLst>
        </pc:spChg>
        <pc:spChg chg="mod">
          <ac:chgData name="Cameron Couch" userId="cc367731-e809-4074-a3ca-7dbc427817a2" providerId="ADAL" clId="{08CB665E-83EF-4388-9016-7D4119B81A42}" dt="2020-06-24T16:27:45.057" v="1" actId="27636"/>
          <ac:spMkLst>
            <pc:docMk/>
            <pc:sldMk cId="3744058500" sldId="282"/>
            <ac:spMk id="3" creationId="{4D709162-3D51-44D2-A7AC-7E4CE5855B24}"/>
          </ac:spMkLst>
        </pc:spChg>
      </pc:sldChg>
      <pc:sldChg chg="modSp">
        <pc:chgData name="Cameron Couch" userId="cc367731-e809-4074-a3ca-7dbc427817a2" providerId="ADAL" clId="{08CB665E-83EF-4388-9016-7D4119B81A42}" dt="2020-06-24T16:29:50.223" v="44" actId="20577"/>
        <pc:sldMkLst>
          <pc:docMk/>
          <pc:sldMk cId="3161310948" sldId="283"/>
        </pc:sldMkLst>
        <pc:spChg chg="mod">
          <ac:chgData name="Cameron Couch" userId="cc367731-e809-4074-a3ca-7dbc427817a2" providerId="ADAL" clId="{08CB665E-83EF-4388-9016-7D4119B81A42}" dt="2020-06-24T16:29:50.223" v="44" actId="20577"/>
          <ac:spMkLst>
            <pc:docMk/>
            <pc:sldMk cId="3161310948" sldId="283"/>
            <ac:spMk id="9" creationId="{0F98A8FB-EACF-427F-837D-8BD9005A69FD}"/>
          </ac:spMkLst>
        </pc:spChg>
      </pc:sldChg>
      <pc:sldChg chg="modSp">
        <pc:chgData name="Cameron Couch" userId="cc367731-e809-4074-a3ca-7dbc427817a2" providerId="ADAL" clId="{08CB665E-83EF-4388-9016-7D4119B81A42}" dt="2020-06-24T16:35:46.953" v="529" actId="20577"/>
        <pc:sldMkLst>
          <pc:docMk/>
          <pc:sldMk cId="2446158633" sldId="288"/>
        </pc:sldMkLst>
        <pc:spChg chg="mod">
          <ac:chgData name="Cameron Couch" userId="cc367731-e809-4074-a3ca-7dbc427817a2" providerId="ADAL" clId="{08CB665E-83EF-4388-9016-7D4119B81A42}" dt="2020-06-24T16:35:46.953" v="529" actId="20577"/>
          <ac:spMkLst>
            <pc:docMk/>
            <pc:sldMk cId="2446158633" sldId="288"/>
            <ac:spMk id="2" creationId="{CAA1A28E-A0A5-4722-B17F-1D1711441D44}"/>
          </ac:spMkLst>
        </pc:spChg>
      </pc:sldChg>
      <pc:sldChg chg="modSp">
        <pc:chgData name="Cameron Couch" userId="cc367731-e809-4074-a3ca-7dbc427817a2" providerId="ADAL" clId="{08CB665E-83EF-4388-9016-7D4119B81A42}" dt="2020-06-24T16:41:18.761" v="709" actId="20577"/>
        <pc:sldMkLst>
          <pc:docMk/>
          <pc:sldMk cId="4064612670" sldId="289"/>
        </pc:sldMkLst>
        <pc:spChg chg="mod">
          <ac:chgData name="Cameron Couch" userId="cc367731-e809-4074-a3ca-7dbc427817a2" providerId="ADAL" clId="{08CB665E-83EF-4388-9016-7D4119B81A42}" dt="2020-06-24T16:41:18.761" v="709" actId="20577"/>
          <ac:spMkLst>
            <pc:docMk/>
            <pc:sldMk cId="4064612670" sldId="289"/>
            <ac:spMk id="4" creationId="{794B8AA7-DA44-4D3C-8F87-79FA6395ECAF}"/>
          </ac:spMkLst>
        </pc:spChg>
      </pc:sldChg>
      <pc:sldChg chg="modSp">
        <pc:chgData name="Cameron Couch" userId="cc367731-e809-4074-a3ca-7dbc427817a2" providerId="ADAL" clId="{08CB665E-83EF-4388-9016-7D4119B81A42}" dt="2020-06-24T16:42:25.786" v="715" actId="20577"/>
        <pc:sldMkLst>
          <pc:docMk/>
          <pc:sldMk cId="3201999800" sldId="290"/>
        </pc:sldMkLst>
        <pc:spChg chg="mod">
          <ac:chgData name="Cameron Couch" userId="cc367731-e809-4074-a3ca-7dbc427817a2" providerId="ADAL" clId="{08CB665E-83EF-4388-9016-7D4119B81A42}" dt="2020-06-24T16:42:25.786" v="715" actId="20577"/>
          <ac:spMkLst>
            <pc:docMk/>
            <pc:sldMk cId="3201999800" sldId="290"/>
            <ac:spMk id="6" creationId="{3C8931D2-9463-4666-994A-6ED19E2D82CF}"/>
          </ac:spMkLst>
        </pc:spChg>
      </pc:sldChg>
    </pc:docChg>
  </pc:docChgLst>
  <pc:docChgLst>
    <pc:chgData name="Jaime Quintana" userId="10cd8460-cca5-49ca-86bb-5fdaee821825" providerId="ADAL" clId="{12DB946B-7C7D-4668-8627-30B9AB019801}"/>
    <pc:docChg chg="undo custSel modSld modMainMaster">
      <pc:chgData name="Jaime Quintana" userId="10cd8460-cca5-49ca-86bb-5fdaee821825" providerId="ADAL" clId="{12DB946B-7C7D-4668-8627-30B9AB019801}" dt="2020-06-25T17:44:20.183" v="431" actId="1038"/>
      <pc:docMkLst>
        <pc:docMk/>
      </pc:docMkLst>
      <pc:sldChg chg="addSp delSp modSp mod">
        <pc:chgData name="Jaime Quintana" userId="10cd8460-cca5-49ca-86bb-5fdaee821825" providerId="ADAL" clId="{12DB946B-7C7D-4668-8627-30B9AB019801}" dt="2020-06-24T15:31:56.950" v="391"/>
        <pc:sldMkLst>
          <pc:docMk/>
          <pc:sldMk cId="1673167059" sldId="258"/>
        </pc:sldMkLst>
        <pc:spChg chg="add del mod">
          <ac:chgData name="Jaime Quintana" userId="10cd8460-cca5-49ca-86bb-5fdaee821825" providerId="ADAL" clId="{12DB946B-7C7D-4668-8627-30B9AB019801}" dt="2020-06-24T15:05:06.242" v="64" actId="931"/>
          <ac:spMkLst>
            <pc:docMk/>
            <pc:sldMk cId="1673167059" sldId="258"/>
            <ac:spMk id="3" creationId="{76975F74-C8E4-49BA-A1DA-C0EDEAF72D2C}"/>
          </ac:spMkLst>
        </pc:spChg>
        <pc:spChg chg="mod">
          <ac:chgData name="Jaime Quintana" userId="10cd8460-cca5-49ca-86bb-5fdaee821825" providerId="ADAL" clId="{12DB946B-7C7D-4668-8627-30B9AB019801}" dt="2020-06-24T15:23:32.945" v="278" actId="14100"/>
          <ac:spMkLst>
            <pc:docMk/>
            <pc:sldMk cId="1673167059" sldId="258"/>
            <ac:spMk id="4" creationId="{794B8AA7-DA44-4D3C-8F87-79FA6395ECAF}"/>
          </ac:spMkLst>
        </pc:spChg>
        <pc:spChg chg="add del">
          <ac:chgData name="Jaime Quintana" userId="10cd8460-cca5-49ca-86bb-5fdaee821825" providerId="ADAL" clId="{12DB946B-7C7D-4668-8627-30B9AB019801}" dt="2020-06-24T15:23:40.930" v="279" actId="478"/>
          <ac:spMkLst>
            <pc:docMk/>
            <pc:sldMk cId="1673167059" sldId="258"/>
            <ac:spMk id="8" creationId="{F7DE21E1-70F2-4F3D-86D9-EBD1D828063E}"/>
          </ac:spMkLst>
        </pc:spChg>
        <pc:spChg chg="del">
          <ac:chgData name="Jaime Quintana" userId="10cd8460-cca5-49ca-86bb-5fdaee821825" providerId="ADAL" clId="{12DB946B-7C7D-4668-8627-30B9AB019801}" dt="2020-06-24T15:31:56.625" v="390" actId="478"/>
          <ac:spMkLst>
            <pc:docMk/>
            <pc:sldMk cId="1673167059" sldId="258"/>
            <ac:spMk id="9" creationId="{A6829076-5CAB-4677-8C1B-9DB9B5741AB0}"/>
          </ac:spMkLst>
        </pc:spChg>
        <pc:spChg chg="del">
          <ac:chgData name="Jaime Quintana" userId="10cd8460-cca5-49ca-86bb-5fdaee821825" providerId="ADAL" clId="{12DB946B-7C7D-4668-8627-30B9AB019801}" dt="2020-06-24T15:31:56.625" v="390" actId="478"/>
          <ac:spMkLst>
            <pc:docMk/>
            <pc:sldMk cId="1673167059" sldId="258"/>
            <ac:spMk id="10" creationId="{B7816697-094D-47DF-9171-E231296C74E7}"/>
          </ac:spMkLst>
        </pc:spChg>
        <pc:spChg chg="add mod ord">
          <ac:chgData name="Jaime Quintana" userId="10cd8460-cca5-49ca-86bb-5fdaee821825" providerId="ADAL" clId="{12DB946B-7C7D-4668-8627-30B9AB019801}" dt="2020-06-24T15:12:56.802" v="146" actId="167"/>
          <ac:spMkLst>
            <pc:docMk/>
            <pc:sldMk cId="1673167059" sldId="258"/>
            <ac:spMk id="12" creationId="{6A8C63CC-4D5A-41D4-B5D4-99DE952A3100}"/>
          </ac:spMkLst>
        </pc:spChg>
        <pc:spChg chg="add del mod">
          <ac:chgData name="Jaime Quintana" userId="10cd8460-cca5-49ca-86bb-5fdaee821825" providerId="ADAL" clId="{12DB946B-7C7D-4668-8627-30B9AB019801}" dt="2020-06-24T15:23:40.930" v="279" actId="478"/>
          <ac:spMkLst>
            <pc:docMk/>
            <pc:sldMk cId="1673167059" sldId="258"/>
            <ac:spMk id="13" creationId="{316712F5-33A2-4DF3-BE36-97F9B2117BED}"/>
          </ac:spMkLst>
        </pc:spChg>
        <pc:spChg chg="add del mod">
          <ac:chgData name="Jaime Quintana" userId="10cd8460-cca5-49ca-86bb-5fdaee821825" providerId="ADAL" clId="{12DB946B-7C7D-4668-8627-30B9AB019801}" dt="2020-06-24T15:23:40.930" v="279" actId="478"/>
          <ac:spMkLst>
            <pc:docMk/>
            <pc:sldMk cId="1673167059" sldId="258"/>
            <ac:spMk id="14" creationId="{AC1D549A-A2A7-4936-91EC-95CE2B8CB196}"/>
          </ac:spMkLst>
        </pc:spChg>
        <pc:spChg chg="add mod">
          <ac:chgData name="Jaime Quintana" userId="10cd8460-cca5-49ca-86bb-5fdaee821825" providerId="ADAL" clId="{12DB946B-7C7D-4668-8627-30B9AB019801}" dt="2020-06-24T15:31:56.950" v="391"/>
          <ac:spMkLst>
            <pc:docMk/>
            <pc:sldMk cId="1673167059" sldId="258"/>
            <ac:spMk id="15" creationId="{D38F937D-90F3-4B32-83A2-FBDFECA5821B}"/>
          </ac:spMkLst>
        </pc:spChg>
        <pc:spChg chg="add mod">
          <ac:chgData name="Jaime Quintana" userId="10cd8460-cca5-49ca-86bb-5fdaee821825" providerId="ADAL" clId="{12DB946B-7C7D-4668-8627-30B9AB019801}" dt="2020-06-24T15:31:56.950" v="391"/>
          <ac:spMkLst>
            <pc:docMk/>
            <pc:sldMk cId="1673167059" sldId="258"/>
            <ac:spMk id="16" creationId="{00348625-5B01-463B-BB9D-B242CD8560BD}"/>
          </ac:spMkLst>
        </pc:spChg>
        <pc:picChg chg="add mod">
          <ac:chgData name="Jaime Quintana" userId="10cd8460-cca5-49ca-86bb-5fdaee821825" providerId="ADAL" clId="{12DB946B-7C7D-4668-8627-30B9AB019801}" dt="2020-06-24T15:23:03.295" v="271" actId="1076"/>
          <ac:picMkLst>
            <pc:docMk/>
            <pc:sldMk cId="1673167059" sldId="258"/>
            <ac:picMk id="6" creationId="{3CF3EAE1-462D-4B07-8F01-36C2AA1EC5FA}"/>
          </ac:picMkLst>
        </pc:picChg>
        <pc:picChg chg="del">
          <ac:chgData name="Jaime Quintana" userId="10cd8460-cca5-49ca-86bb-5fdaee821825" providerId="ADAL" clId="{12DB946B-7C7D-4668-8627-30B9AB019801}" dt="2020-06-24T15:04:31.528" v="63" actId="478"/>
          <ac:picMkLst>
            <pc:docMk/>
            <pc:sldMk cId="1673167059" sldId="258"/>
            <ac:picMk id="7" creationId="{EB32F06B-29B7-4AF2-86B4-AEE615E5BBB0}"/>
          </ac:picMkLst>
        </pc:picChg>
      </pc:sldChg>
      <pc:sldChg chg="addSp modSp mod">
        <pc:chgData name="Jaime Quintana" userId="10cd8460-cca5-49ca-86bb-5fdaee821825" providerId="ADAL" clId="{12DB946B-7C7D-4668-8627-30B9AB019801}" dt="2020-06-23T21:20:05.142" v="27" actId="14100"/>
        <pc:sldMkLst>
          <pc:docMk/>
          <pc:sldMk cId="1673084243" sldId="265"/>
        </pc:sldMkLst>
        <pc:spChg chg="add mod">
          <ac:chgData name="Jaime Quintana" userId="10cd8460-cca5-49ca-86bb-5fdaee821825" providerId="ADAL" clId="{12DB946B-7C7D-4668-8627-30B9AB019801}" dt="2020-06-23T21:20:05.142" v="27" actId="14100"/>
          <ac:spMkLst>
            <pc:docMk/>
            <pc:sldMk cId="1673084243" sldId="265"/>
            <ac:spMk id="3" creationId="{9C100446-8D61-46F3-9CAF-F540D7BBE24F}"/>
          </ac:spMkLst>
        </pc:spChg>
      </pc:sldChg>
      <pc:sldChg chg="addSp delSp modSp mod">
        <pc:chgData name="Jaime Quintana" userId="10cd8460-cca5-49ca-86bb-5fdaee821825" providerId="ADAL" clId="{12DB946B-7C7D-4668-8627-30B9AB019801}" dt="2020-06-24T15:31:51.774" v="389"/>
        <pc:sldMkLst>
          <pc:docMk/>
          <pc:sldMk cId="2635770373" sldId="274"/>
        </pc:sldMkLst>
        <pc:spChg chg="mod">
          <ac:chgData name="Jaime Quintana" userId="10cd8460-cca5-49ca-86bb-5fdaee821825" providerId="ADAL" clId="{12DB946B-7C7D-4668-8627-30B9AB019801}" dt="2020-06-24T15:23:53.202" v="283" actId="14100"/>
          <ac:spMkLst>
            <pc:docMk/>
            <pc:sldMk cId="2635770373" sldId="274"/>
            <ac:spMk id="4" creationId="{794B8AA7-DA44-4D3C-8F87-79FA6395ECAF}"/>
          </ac:spMkLst>
        </pc:spChg>
        <pc:spChg chg="add mod">
          <ac:chgData name="Jaime Quintana" userId="10cd8460-cca5-49ca-86bb-5fdaee821825" providerId="ADAL" clId="{12DB946B-7C7D-4668-8627-30B9AB019801}" dt="2020-06-24T15:12:16.605" v="138"/>
          <ac:spMkLst>
            <pc:docMk/>
            <pc:sldMk cId="2635770373" sldId="274"/>
            <ac:spMk id="7" creationId="{F1045258-3B27-4DD1-9E3E-E42367FB6BA1}"/>
          </ac:spMkLst>
        </pc:spChg>
        <pc:spChg chg="add del mod">
          <ac:chgData name="Jaime Quintana" userId="10cd8460-cca5-49ca-86bb-5fdaee821825" providerId="ADAL" clId="{12DB946B-7C7D-4668-8627-30B9AB019801}" dt="2020-06-24T15:23:57.409" v="284" actId="478"/>
          <ac:spMkLst>
            <pc:docMk/>
            <pc:sldMk cId="2635770373" sldId="274"/>
            <ac:spMk id="8" creationId="{9ED015C9-B3D1-4CC3-A36A-70384FE72DE7}"/>
          </ac:spMkLst>
        </pc:spChg>
        <pc:spChg chg="del">
          <ac:chgData name="Jaime Quintana" userId="10cd8460-cca5-49ca-86bb-5fdaee821825" providerId="ADAL" clId="{12DB946B-7C7D-4668-8627-30B9AB019801}" dt="2020-06-24T15:31:51.426" v="388" actId="478"/>
          <ac:spMkLst>
            <pc:docMk/>
            <pc:sldMk cId="2635770373" sldId="274"/>
            <ac:spMk id="9" creationId="{A6829076-5CAB-4677-8C1B-9DB9B5741AB0}"/>
          </ac:spMkLst>
        </pc:spChg>
        <pc:spChg chg="del">
          <ac:chgData name="Jaime Quintana" userId="10cd8460-cca5-49ca-86bb-5fdaee821825" providerId="ADAL" clId="{12DB946B-7C7D-4668-8627-30B9AB019801}" dt="2020-06-24T15:31:51.426" v="388" actId="478"/>
          <ac:spMkLst>
            <pc:docMk/>
            <pc:sldMk cId="2635770373" sldId="274"/>
            <ac:spMk id="10" creationId="{B7816697-094D-47DF-9171-E231296C74E7}"/>
          </ac:spMkLst>
        </pc:spChg>
        <pc:spChg chg="add del mod">
          <ac:chgData name="Jaime Quintana" userId="10cd8460-cca5-49ca-86bb-5fdaee821825" providerId="ADAL" clId="{12DB946B-7C7D-4668-8627-30B9AB019801}" dt="2020-06-24T15:23:57.409" v="284" actId="478"/>
          <ac:spMkLst>
            <pc:docMk/>
            <pc:sldMk cId="2635770373" sldId="274"/>
            <ac:spMk id="12" creationId="{39EF3AEB-2E92-4195-AD63-13B1AF5069DE}"/>
          </ac:spMkLst>
        </pc:spChg>
        <pc:spChg chg="add del mod">
          <ac:chgData name="Jaime Quintana" userId="10cd8460-cca5-49ca-86bb-5fdaee821825" providerId="ADAL" clId="{12DB946B-7C7D-4668-8627-30B9AB019801}" dt="2020-06-24T15:23:57.409" v="284" actId="478"/>
          <ac:spMkLst>
            <pc:docMk/>
            <pc:sldMk cId="2635770373" sldId="274"/>
            <ac:spMk id="13" creationId="{766B085D-B6C9-4648-AD4C-497FBC30F93A}"/>
          </ac:spMkLst>
        </pc:spChg>
        <pc:spChg chg="add mod">
          <ac:chgData name="Jaime Quintana" userId="10cd8460-cca5-49ca-86bb-5fdaee821825" providerId="ADAL" clId="{12DB946B-7C7D-4668-8627-30B9AB019801}" dt="2020-06-24T15:31:51.774" v="389"/>
          <ac:spMkLst>
            <pc:docMk/>
            <pc:sldMk cId="2635770373" sldId="274"/>
            <ac:spMk id="14" creationId="{DC3F4E92-5270-492D-BDC3-E75F31253523}"/>
          </ac:spMkLst>
        </pc:spChg>
        <pc:spChg chg="add mod">
          <ac:chgData name="Jaime Quintana" userId="10cd8460-cca5-49ca-86bb-5fdaee821825" providerId="ADAL" clId="{12DB946B-7C7D-4668-8627-30B9AB019801}" dt="2020-06-24T15:31:51.774" v="389"/>
          <ac:spMkLst>
            <pc:docMk/>
            <pc:sldMk cId="2635770373" sldId="274"/>
            <ac:spMk id="15" creationId="{4A2728B0-0DBD-4FFA-B943-88B425CBF73A}"/>
          </ac:spMkLst>
        </pc:spChg>
        <pc:picChg chg="mod ord">
          <ac:chgData name="Jaime Quintana" userId="10cd8460-cca5-49ca-86bb-5fdaee821825" providerId="ADAL" clId="{12DB946B-7C7D-4668-8627-30B9AB019801}" dt="2020-06-24T15:13:35.032" v="155" actId="1036"/>
          <ac:picMkLst>
            <pc:docMk/>
            <pc:sldMk cId="2635770373" sldId="274"/>
            <ac:picMk id="6" creationId="{28A04766-71A8-4ED6-AAD6-2D2060640D77}"/>
          </ac:picMkLst>
        </pc:picChg>
      </pc:sldChg>
      <pc:sldChg chg="addSp delSp modSp mod">
        <pc:chgData name="Jaime Quintana" userId="10cd8460-cca5-49ca-86bb-5fdaee821825" providerId="ADAL" clId="{12DB946B-7C7D-4668-8627-30B9AB019801}" dt="2020-06-24T15:31:31.859" v="383"/>
        <pc:sldMkLst>
          <pc:docMk/>
          <pc:sldMk cId="2601584933" sldId="275"/>
        </pc:sldMkLst>
        <pc:spChg chg="add del mod">
          <ac:chgData name="Jaime Quintana" userId="10cd8460-cca5-49ca-86bb-5fdaee821825" providerId="ADAL" clId="{12DB946B-7C7D-4668-8627-30B9AB019801}" dt="2020-06-24T15:07:09.110" v="75" actId="931"/>
          <ac:spMkLst>
            <pc:docMk/>
            <pc:sldMk cId="2601584933" sldId="275"/>
            <ac:spMk id="3" creationId="{532FDA93-0D44-49E5-AF8C-2CCD6467904F}"/>
          </ac:spMkLst>
        </pc:spChg>
        <pc:spChg chg="mod">
          <ac:chgData name="Jaime Quintana" userId="10cd8460-cca5-49ca-86bb-5fdaee821825" providerId="ADAL" clId="{12DB946B-7C7D-4668-8627-30B9AB019801}" dt="2020-06-24T15:24:44.474" v="299" actId="14100"/>
          <ac:spMkLst>
            <pc:docMk/>
            <pc:sldMk cId="2601584933" sldId="275"/>
            <ac:spMk id="4" creationId="{794B8AA7-DA44-4D3C-8F87-79FA6395ECAF}"/>
          </ac:spMkLst>
        </pc:spChg>
        <pc:spChg chg="del">
          <ac:chgData name="Jaime Quintana" userId="10cd8460-cca5-49ca-86bb-5fdaee821825" providerId="ADAL" clId="{12DB946B-7C7D-4668-8627-30B9AB019801}" dt="2020-06-24T15:31:31.606" v="382" actId="478"/>
          <ac:spMkLst>
            <pc:docMk/>
            <pc:sldMk cId="2601584933" sldId="275"/>
            <ac:spMk id="9" creationId="{A6829076-5CAB-4677-8C1B-9DB9B5741AB0}"/>
          </ac:spMkLst>
        </pc:spChg>
        <pc:spChg chg="del">
          <ac:chgData name="Jaime Quintana" userId="10cd8460-cca5-49ca-86bb-5fdaee821825" providerId="ADAL" clId="{12DB946B-7C7D-4668-8627-30B9AB019801}" dt="2020-06-24T15:31:31.606" v="382" actId="478"/>
          <ac:spMkLst>
            <pc:docMk/>
            <pc:sldMk cId="2601584933" sldId="275"/>
            <ac:spMk id="10" creationId="{B7816697-094D-47DF-9171-E231296C74E7}"/>
          </ac:spMkLst>
        </pc:spChg>
        <pc:spChg chg="add mod">
          <ac:chgData name="Jaime Quintana" userId="10cd8460-cca5-49ca-86bb-5fdaee821825" providerId="ADAL" clId="{12DB946B-7C7D-4668-8627-30B9AB019801}" dt="2020-06-24T15:10:38.475" v="99"/>
          <ac:spMkLst>
            <pc:docMk/>
            <pc:sldMk cId="2601584933" sldId="275"/>
            <ac:spMk id="12" creationId="{F5E73668-D63A-4E51-94B4-D350EFAB8B50}"/>
          </ac:spMkLst>
        </pc:spChg>
        <pc:spChg chg="add del mod">
          <ac:chgData name="Jaime Quintana" userId="10cd8460-cca5-49ca-86bb-5fdaee821825" providerId="ADAL" clId="{12DB946B-7C7D-4668-8627-30B9AB019801}" dt="2020-06-24T15:24:48.001" v="300" actId="478"/>
          <ac:spMkLst>
            <pc:docMk/>
            <pc:sldMk cId="2601584933" sldId="275"/>
            <ac:spMk id="13" creationId="{B0D324CE-09C8-4BFD-B9AB-73007DAB8D34}"/>
          </ac:spMkLst>
        </pc:spChg>
        <pc:spChg chg="add del mod">
          <ac:chgData name="Jaime Quintana" userId="10cd8460-cca5-49ca-86bb-5fdaee821825" providerId="ADAL" clId="{12DB946B-7C7D-4668-8627-30B9AB019801}" dt="2020-06-24T15:24:48.001" v="300" actId="478"/>
          <ac:spMkLst>
            <pc:docMk/>
            <pc:sldMk cId="2601584933" sldId="275"/>
            <ac:spMk id="14" creationId="{9AECD54D-4568-4388-85E8-1D9AED241634}"/>
          </ac:spMkLst>
        </pc:spChg>
        <pc:spChg chg="add del mod">
          <ac:chgData name="Jaime Quintana" userId="10cd8460-cca5-49ca-86bb-5fdaee821825" providerId="ADAL" clId="{12DB946B-7C7D-4668-8627-30B9AB019801}" dt="2020-06-24T15:24:48.001" v="300" actId="478"/>
          <ac:spMkLst>
            <pc:docMk/>
            <pc:sldMk cId="2601584933" sldId="275"/>
            <ac:spMk id="15" creationId="{698105A9-FE7D-4A43-A42D-C0DE730B626C}"/>
          </ac:spMkLst>
        </pc:spChg>
        <pc:spChg chg="add mod">
          <ac:chgData name="Jaime Quintana" userId="10cd8460-cca5-49ca-86bb-5fdaee821825" providerId="ADAL" clId="{12DB946B-7C7D-4668-8627-30B9AB019801}" dt="2020-06-24T15:31:31.859" v="383"/>
          <ac:spMkLst>
            <pc:docMk/>
            <pc:sldMk cId="2601584933" sldId="275"/>
            <ac:spMk id="16" creationId="{591BEE79-9646-4E47-B5C9-9498CD1BCC2C}"/>
          </ac:spMkLst>
        </pc:spChg>
        <pc:spChg chg="add mod">
          <ac:chgData name="Jaime Quintana" userId="10cd8460-cca5-49ca-86bb-5fdaee821825" providerId="ADAL" clId="{12DB946B-7C7D-4668-8627-30B9AB019801}" dt="2020-06-24T15:31:31.859" v="383"/>
          <ac:spMkLst>
            <pc:docMk/>
            <pc:sldMk cId="2601584933" sldId="275"/>
            <ac:spMk id="18" creationId="{0870FE43-05CC-40E1-A5F7-B611C860CEB2}"/>
          </ac:spMkLst>
        </pc:spChg>
        <pc:picChg chg="add mod ord">
          <ac:chgData name="Jaime Quintana" userId="10cd8460-cca5-49ca-86bb-5fdaee821825" providerId="ADAL" clId="{12DB946B-7C7D-4668-8627-30B9AB019801}" dt="2020-06-24T15:10:48.131" v="101" actId="1076"/>
          <ac:picMkLst>
            <pc:docMk/>
            <pc:sldMk cId="2601584933" sldId="275"/>
            <ac:picMk id="6" creationId="{685FA263-D024-4818-9628-D6F9DD42CCB5}"/>
          </ac:picMkLst>
        </pc:picChg>
        <pc:picChg chg="del">
          <ac:chgData name="Jaime Quintana" userId="10cd8460-cca5-49ca-86bb-5fdaee821825" providerId="ADAL" clId="{12DB946B-7C7D-4668-8627-30B9AB019801}" dt="2020-06-24T15:06:52.194" v="74" actId="478"/>
          <ac:picMkLst>
            <pc:docMk/>
            <pc:sldMk cId="2601584933" sldId="275"/>
            <ac:picMk id="8" creationId="{35B37F0C-2A93-4F5C-B79F-8B4968E7971C}"/>
          </ac:picMkLst>
        </pc:picChg>
      </pc:sldChg>
      <pc:sldChg chg="addSp delSp modSp mod">
        <pc:chgData name="Jaime Quintana" userId="10cd8460-cca5-49ca-86bb-5fdaee821825" providerId="ADAL" clId="{12DB946B-7C7D-4668-8627-30B9AB019801}" dt="2020-06-24T15:31:20.541" v="379"/>
        <pc:sldMkLst>
          <pc:docMk/>
          <pc:sldMk cId="898226796" sldId="276"/>
        </pc:sldMkLst>
        <pc:spChg chg="mod">
          <ac:chgData name="Jaime Quintana" userId="10cd8460-cca5-49ca-86bb-5fdaee821825" providerId="ADAL" clId="{12DB946B-7C7D-4668-8627-30B9AB019801}" dt="2020-06-24T15:25:16.455" v="309" actId="14100"/>
          <ac:spMkLst>
            <pc:docMk/>
            <pc:sldMk cId="898226796" sldId="276"/>
            <ac:spMk id="4" creationId="{794B8AA7-DA44-4D3C-8F87-79FA6395ECAF}"/>
          </ac:spMkLst>
        </pc:spChg>
        <pc:spChg chg="del">
          <ac:chgData name="Jaime Quintana" userId="10cd8460-cca5-49ca-86bb-5fdaee821825" providerId="ADAL" clId="{12DB946B-7C7D-4668-8627-30B9AB019801}" dt="2020-06-24T15:31:20.256" v="378" actId="478"/>
          <ac:spMkLst>
            <pc:docMk/>
            <pc:sldMk cId="898226796" sldId="276"/>
            <ac:spMk id="9" creationId="{A6829076-5CAB-4677-8C1B-9DB9B5741AB0}"/>
          </ac:spMkLst>
        </pc:spChg>
        <pc:spChg chg="del">
          <ac:chgData name="Jaime Quintana" userId="10cd8460-cca5-49ca-86bb-5fdaee821825" providerId="ADAL" clId="{12DB946B-7C7D-4668-8627-30B9AB019801}" dt="2020-06-24T15:31:20.256" v="378" actId="478"/>
          <ac:spMkLst>
            <pc:docMk/>
            <pc:sldMk cId="898226796" sldId="276"/>
            <ac:spMk id="10" creationId="{B7816697-094D-47DF-9171-E231296C74E7}"/>
          </ac:spMkLst>
        </pc:spChg>
        <pc:spChg chg="add mod ord">
          <ac:chgData name="Jaime Quintana" userId="10cd8460-cca5-49ca-86bb-5fdaee821825" providerId="ADAL" clId="{12DB946B-7C7D-4668-8627-30B9AB019801}" dt="2020-06-24T15:10:22.468" v="97" actId="167"/>
          <ac:spMkLst>
            <pc:docMk/>
            <pc:sldMk cId="898226796" sldId="276"/>
            <ac:spMk id="39" creationId="{F939B229-A653-406E-95FD-FC9F43F72B46}"/>
          </ac:spMkLst>
        </pc:spChg>
        <pc:spChg chg="add del mod">
          <ac:chgData name="Jaime Quintana" userId="10cd8460-cca5-49ca-86bb-5fdaee821825" providerId="ADAL" clId="{12DB946B-7C7D-4668-8627-30B9AB019801}" dt="2020-06-24T15:25:19.340" v="310" actId="478"/>
          <ac:spMkLst>
            <pc:docMk/>
            <pc:sldMk cId="898226796" sldId="276"/>
            <ac:spMk id="40" creationId="{99782DAE-AEA0-45D3-A575-FF199084476E}"/>
          </ac:spMkLst>
        </pc:spChg>
        <pc:spChg chg="add del mod">
          <ac:chgData name="Jaime Quintana" userId="10cd8460-cca5-49ca-86bb-5fdaee821825" providerId="ADAL" clId="{12DB946B-7C7D-4668-8627-30B9AB019801}" dt="2020-06-24T15:25:19.340" v="310" actId="478"/>
          <ac:spMkLst>
            <pc:docMk/>
            <pc:sldMk cId="898226796" sldId="276"/>
            <ac:spMk id="41" creationId="{21BB2DE0-C9FA-49A8-B948-C3994CC5753B}"/>
          </ac:spMkLst>
        </pc:spChg>
        <pc:spChg chg="add del mod">
          <ac:chgData name="Jaime Quintana" userId="10cd8460-cca5-49ca-86bb-5fdaee821825" providerId="ADAL" clId="{12DB946B-7C7D-4668-8627-30B9AB019801}" dt="2020-06-24T15:25:19.340" v="310" actId="478"/>
          <ac:spMkLst>
            <pc:docMk/>
            <pc:sldMk cId="898226796" sldId="276"/>
            <ac:spMk id="43" creationId="{76C3ACAC-1604-4B0D-967D-AB8F301341F3}"/>
          </ac:spMkLst>
        </pc:spChg>
        <pc:spChg chg="add mod">
          <ac:chgData name="Jaime Quintana" userId="10cd8460-cca5-49ca-86bb-5fdaee821825" providerId="ADAL" clId="{12DB946B-7C7D-4668-8627-30B9AB019801}" dt="2020-06-24T15:31:20.541" v="379"/>
          <ac:spMkLst>
            <pc:docMk/>
            <pc:sldMk cId="898226796" sldId="276"/>
            <ac:spMk id="44" creationId="{51F2D015-BC95-4556-984D-FD334B0AC842}"/>
          </ac:spMkLst>
        </pc:spChg>
        <pc:spChg chg="add mod">
          <ac:chgData name="Jaime Quintana" userId="10cd8460-cca5-49ca-86bb-5fdaee821825" providerId="ADAL" clId="{12DB946B-7C7D-4668-8627-30B9AB019801}" dt="2020-06-24T15:31:20.541" v="379"/>
          <ac:spMkLst>
            <pc:docMk/>
            <pc:sldMk cId="898226796" sldId="276"/>
            <ac:spMk id="45" creationId="{95A517D2-E87A-4F31-8531-A44EC3A1DCD4}"/>
          </ac:spMkLst>
        </pc:spChg>
        <pc:picChg chg="mod">
          <ac:chgData name="Jaime Quintana" userId="10cd8460-cca5-49ca-86bb-5fdaee821825" providerId="ADAL" clId="{12DB946B-7C7D-4668-8627-30B9AB019801}" dt="2020-06-24T15:10:26.261" v="98" actId="1076"/>
          <ac:picMkLst>
            <pc:docMk/>
            <pc:sldMk cId="898226796" sldId="276"/>
            <ac:picMk id="3" creationId="{61BAE9E7-CFA8-47E8-8135-1FAB75970B51}"/>
          </ac:picMkLst>
        </pc:picChg>
      </pc:sldChg>
      <pc:sldChg chg="addSp delSp modSp mod">
        <pc:chgData name="Jaime Quintana" userId="10cd8460-cca5-49ca-86bb-5fdaee821825" providerId="ADAL" clId="{12DB946B-7C7D-4668-8627-30B9AB019801}" dt="2020-06-24T15:31:15.260" v="377"/>
        <pc:sldMkLst>
          <pc:docMk/>
          <pc:sldMk cId="4243369009" sldId="278"/>
        </pc:sldMkLst>
        <pc:spChg chg="add mod ord">
          <ac:chgData name="Jaime Quintana" userId="10cd8460-cca5-49ca-86bb-5fdaee821825" providerId="ADAL" clId="{12DB946B-7C7D-4668-8627-30B9AB019801}" dt="2020-06-24T15:10:04.536" v="93" actId="207"/>
          <ac:spMkLst>
            <pc:docMk/>
            <pc:sldMk cId="4243369009" sldId="278"/>
            <ac:spMk id="2" creationId="{84BC291B-CBDA-483E-9BB8-BCAB41DDEEAF}"/>
          </ac:spMkLst>
        </pc:spChg>
        <pc:spChg chg="mod">
          <ac:chgData name="Jaime Quintana" userId="10cd8460-cca5-49ca-86bb-5fdaee821825" providerId="ADAL" clId="{12DB946B-7C7D-4668-8627-30B9AB019801}" dt="2020-06-24T15:25:33.300" v="314" actId="14100"/>
          <ac:spMkLst>
            <pc:docMk/>
            <pc:sldMk cId="4243369009" sldId="278"/>
            <ac:spMk id="4" creationId="{794B8AA7-DA44-4D3C-8F87-79FA6395ECAF}"/>
          </ac:spMkLst>
        </pc:spChg>
        <pc:spChg chg="del">
          <ac:chgData name="Jaime Quintana" userId="10cd8460-cca5-49ca-86bb-5fdaee821825" providerId="ADAL" clId="{12DB946B-7C7D-4668-8627-30B9AB019801}" dt="2020-06-24T15:31:14.976" v="376" actId="478"/>
          <ac:spMkLst>
            <pc:docMk/>
            <pc:sldMk cId="4243369009" sldId="278"/>
            <ac:spMk id="9" creationId="{A6829076-5CAB-4677-8C1B-9DB9B5741AB0}"/>
          </ac:spMkLst>
        </pc:spChg>
        <pc:spChg chg="del">
          <ac:chgData name="Jaime Quintana" userId="10cd8460-cca5-49ca-86bb-5fdaee821825" providerId="ADAL" clId="{12DB946B-7C7D-4668-8627-30B9AB019801}" dt="2020-06-24T15:31:14.976" v="376" actId="478"/>
          <ac:spMkLst>
            <pc:docMk/>
            <pc:sldMk cId="4243369009" sldId="278"/>
            <ac:spMk id="10" creationId="{B7816697-094D-47DF-9171-E231296C74E7}"/>
          </ac:spMkLst>
        </pc:spChg>
        <pc:spChg chg="add del mod">
          <ac:chgData name="Jaime Quintana" userId="10cd8460-cca5-49ca-86bb-5fdaee821825" providerId="ADAL" clId="{12DB946B-7C7D-4668-8627-30B9AB019801}" dt="2020-06-24T15:25:37.020" v="315" actId="478"/>
          <ac:spMkLst>
            <pc:docMk/>
            <pc:sldMk cId="4243369009" sldId="278"/>
            <ac:spMk id="13" creationId="{6BAECD6A-F0F9-4FC0-AC42-44A4967DAC03}"/>
          </ac:spMkLst>
        </pc:spChg>
        <pc:spChg chg="add del mod">
          <ac:chgData name="Jaime Quintana" userId="10cd8460-cca5-49ca-86bb-5fdaee821825" providerId="ADAL" clId="{12DB946B-7C7D-4668-8627-30B9AB019801}" dt="2020-06-24T15:25:37.020" v="315" actId="478"/>
          <ac:spMkLst>
            <pc:docMk/>
            <pc:sldMk cId="4243369009" sldId="278"/>
            <ac:spMk id="14" creationId="{5E4334A4-04BE-479B-9CD4-8B65CC9F1105}"/>
          </ac:spMkLst>
        </pc:spChg>
        <pc:spChg chg="add del mod">
          <ac:chgData name="Jaime Quintana" userId="10cd8460-cca5-49ca-86bb-5fdaee821825" providerId="ADAL" clId="{12DB946B-7C7D-4668-8627-30B9AB019801}" dt="2020-06-24T15:25:37.020" v="315" actId="478"/>
          <ac:spMkLst>
            <pc:docMk/>
            <pc:sldMk cId="4243369009" sldId="278"/>
            <ac:spMk id="16" creationId="{E1F89760-5E4E-491A-BDE3-371BAEAF1A7A}"/>
          </ac:spMkLst>
        </pc:spChg>
        <pc:spChg chg="add mod">
          <ac:chgData name="Jaime Quintana" userId="10cd8460-cca5-49ca-86bb-5fdaee821825" providerId="ADAL" clId="{12DB946B-7C7D-4668-8627-30B9AB019801}" dt="2020-06-24T15:31:15.260" v="377"/>
          <ac:spMkLst>
            <pc:docMk/>
            <pc:sldMk cId="4243369009" sldId="278"/>
            <ac:spMk id="17" creationId="{963CAEAB-0D53-4EC5-A9AE-534A06519A0D}"/>
          </ac:spMkLst>
        </pc:spChg>
        <pc:spChg chg="add mod">
          <ac:chgData name="Jaime Quintana" userId="10cd8460-cca5-49ca-86bb-5fdaee821825" providerId="ADAL" clId="{12DB946B-7C7D-4668-8627-30B9AB019801}" dt="2020-06-24T15:31:15.260" v="377"/>
          <ac:spMkLst>
            <pc:docMk/>
            <pc:sldMk cId="4243369009" sldId="278"/>
            <ac:spMk id="18" creationId="{60BD5A10-9E5D-4C9E-8B4B-8C10C7B2EBB0}"/>
          </ac:spMkLst>
        </pc:spChg>
        <pc:picChg chg="mod">
          <ac:chgData name="Jaime Quintana" userId="10cd8460-cca5-49ca-86bb-5fdaee821825" providerId="ADAL" clId="{12DB946B-7C7D-4668-8627-30B9AB019801}" dt="2020-06-24T15:09:42.207" v="92" actId="1076"/>
          <ac:picMkLst>
            <pc:docMk/>
            <pc:sldMk cId="4243369009" sldId="278"/>
            <ac:picMk id="12" creationId="{3174C323-CDB2-4F7E-B5EA-FBF041E8C01B}"/>
          </ac:picMkLst>
        </pc:picChg>
      </pc:sldChg>
      <pc:sldChg chg="addSp delSp modSp mod">
        <pc:chgData name="Jaime Quintana" userId="10cd8460-cca5-49ca-86bb-5fdaee821825" providerId="ADAL" clId="{12DB946B-7C7D-4668-8627-30B9AB019801}" dt="2020-06-24T15:30:39.832" v="373"/>
        <pc:sldMkLst>
          <pc:docMk/>
          <pc:sldMk cId="3288991560" sldId="279"/>
        </pc:sldMkLst>
        <pc:spChg chg="mod">
          <ac:chgData name="Jaime Quintana" userId="10cd8460-cca5-49ca-86bb-5fdaee821825" providerId="ADAL" clId="{12DB946B-7C7D-4668-8627-30B9AB019801}" dt="2020-06-24T15:25:52.152" v="320" actId="14100"/>
          <ac:spMkLst>
            <pc:docMk/>
            <pc:sldMk cId="3288991560" sldId="279"/>
            <ac:spMk id="4" creationId="{794B8AA7-DA44-4D3C-8F87-79FA6395ECAF}"/>
          </ac:spMkLst>
        </pc:spChg>
        <pc:spChg chg="del">
          <ac:chgData name="Jaime Quintana" userId="10cd8460-cca5-49ca-86bb-5fdaee821825" providerId="ADAL" clId="{12DB946B-7C7D-4668-8627-30B9AB019801}" dt="2020-06-24T15:30:39.565" v="372" actId="478"/>
          <ac:spMkLst>
            <pc:docMk/>
            <pc:sldMk cId="3288991560" sldId="279"/>
            <ac:spMk id="9" creationId="{A6829076-5CAB-4677-8C1B-9DB9B5741AB0}"/>
          </ac:spMkLst>
        </pc:spChg>
        <pc:spChg chg="del">
          <ac:chgData name="Jaime Quintana" userId="10cd8460-cca5-49ca-86bb-5fdaee821825" providerId="ADAL" clId="{12DB946B-7C7D-4668-8627-30B9AB019801}" dt="2020-06-24T15:30:39.565" v="372" actId="478"/>
          <ac:spMkLst>
            <pc:docMk/>
            <pc:sldMk cId="3288991560" sldId="279"/>
            <ac:spMk id="10" creationId="{B7816697-094D-47DF-9171-E231296C74E7}"/>
          </ac:spMkLst>
        </pc:spChg>
        <pc:spChg chg="mod">
          <ac:chgData name="Jaime Quintana" userId="10cd8460-cca5-49ca-86bb-5fdaee821825" providerId="ADAL" clId="{12DB946B-7C7D-4668-8627-30B9AB019801}" dt="2020-06-24T15:20:37.634" v="253" actId="1036"/>
          <ac:spMkLst>
            <pc:docMk/>
            <pc:sldMk cId="3288991560" sldId="279"/>
            <ac:spMk id="17" creationId="{5502F2A6-E99E-4E21-A1AD-3734BB80F36A}"/>
          </ac:spMkLst>
        </pc:spChg>
        <pc:spChg chg="add mod ord">
          <ac:chgData name="Jaime Quintana" userId="10cd8460-cca5-49ca-86bb-5fdaee821825" providerId="ADAL" clId="{12DB946B-7C7D-4668-8627-30B9AB019801}" dt="2020-06-24T15:14:53.633" v="161" actId="167"/>
          <ac:spMkLst>
            <pc:docMk/>
            <pc:sldMk cId="3288991560" sldId="279"/>
            <ac:spMk id="18" creationId="{E3306A79-2712-46E6-9CB1-BB360CFB657F}"/>
          </ac:spMkLst>
        </pc:spChg>
        <pc:spChg chg="add del mod">
          <ac:chgData name="Jaime Quintana" userId="10cd8460-cca5-49ca-86bb-5fdaee821825" providerId="ADAL" clId="{12DB946B-7C7D-4668-8627-30B9AB019801}" dt="2020-06-24T15:25:55.719" v="321" actId="478"/>
          <ac:spMkLst>
            <pc:docMk/>
            <pc:sldMk cId="3288991560" sldId="279"/>
            <ac:spMk id="20" creationId="{890608B6-CAF0-4375-85E9-F25BDCA299B6}"/>
          </ac:spMkLst>
        </pc:spChg>
        <pc:spChg chg="mod">
          <ac:chgData name="Jaime Quintana" userId="10cd8460-cca5-49ca-86bb-5fdaee821825" providerId="ADAL" clId="{12DB946B-7C7D-4668-8627-30B9AB019801}" dt="2020-06-24T15:20:51.334" v="257" actId="1038"/>
          <ac:spMkLst>
            <pc:docMk/>
            <pc:sldMk cId="3288991560" sldId="279"/>
            <ac:spMk id="22" creationId="{4E76DE6F-7CD8-492C-85B8-26FABCB413AC}"/>
          </ac:spMkLst>
        </pc:spChg>
        <pc:spChg chg="add del mod">
          <ac:chgData name="Jaime Quintana" userId="10cd8460-cca5-49ca-86bb-5fdaee821825" providerId="ADAL" clId="{12DB946B-7C7D-4668-8627-30B9AB019801}" dt="2020-06-24T15:25:55.719" v="321" actId="478"/>
          <ac:spMkLst>
            <pc:docMk/>
            <pc:sldMk cId="3288991560" sldId="279"/>
            <ac:spMk id="24" creationId="{9B478C9D-DF2D-4564-9005-31D6C2879E29}"/>
          </ac:spMkLst>
        </pc:spChg>
        <pc:spChg chg="add del mod">
          <ac:chgData name="Jaime Quintana" userId="10cd8460-cca5-49ca-86bb-5fdaee821825" providerId="ADAL" clId="{12DB946B-7C7D-4668-8627-30B9AB019801}" dt="2020-06-24T15:25:55.719" v="321" actId="478"/>
          <ac:spMkLst>
            <pc:docMk/>
            <pc:sldMk cId="3288991560" sldId="279"/>
            <ac:spMk id="25" creationId="{821768C6-DDC1-4F35-B2CC-C348A82711DB}"/>
          </ac:spMkLst>
        </pc:spChg>
        <pc:spChg chg="add mod">
          <ac:chgData name="Jaime Quintana" userId="10cd8460-cca5-49ca-86bb-5fdaee821825" providerId="ADAL" clId="{12DB946B-7C7D-4668-8627-30B9AB019801}" dt="2020-06-24T15:30:39.832" v="373"/>
          <ac:spMkLst>
            <pc:docMk/>
            <pc:sldMk cId="3288991560" sldId="279"/>
            <ac:spMk id="26" creationId="{50E7FFD2-7AE0-4A18-8109-4448F31D4A30}"/>
          </ac:spMkLst>
        </pc:spChg>
        <pc:spChg chg="add mod">
          <ac:chgData name="Jaime Quintana" userId="10cd8460-cca5-49ca-86bb-5fdaee821825" providerId="ADAL" clId="{12DB946B-7C7D-4668-8627-30B9AB019801}" dt="2020-06-24T15:30:39.832" v="373"/>
          <ac:spMkLst>
            <pc:docMk/>
            <pc:sldMk cId="3288991560" sldId="279"/>
            <ac:spMk id="27" creationId="{F4619101-6522-43E1-B4F5-B62041D4D105}"/>
          </ac:spMkLst>
        </pc:spChg>
        <pc:grpChg chg="mod">
          <ac:chgData name="Jaime Quintana" userId="10cd8460-cca5-49ca-86bb-5fdaee821825" providerId="ADAL" clId="{12DB946B-7C7D-4668-8627-30B9AB019801}" dt="2020-06-24T15:20:56.635" v="258" actId="1076"/>
          <ac:grpSpMkLst>
            <pc:docMk/>
            <pc:sldMk cId="3288991560" sldId="279"/>
            <ac:grpSpMk id="23" creationId="{ADAE0EA1-4B32-4A17-B989-C2DE3055782F}"/>
          </ac:grpSpMkLst>
        </pc:grpChg>
        <pc:picChg chg="mod">
          <ac:chgData name="Jaime Quintana" userId="10cd8460-cca5-49ca-86bb-5fdaee821825" providerId="ADAL" clId="{12DB946B-7C7D-4668-8627-30B9AB019801}" dt="2020-06-24T15:15:08.806" v="174" actId="1038"/>
          <ac:picMkLst>
            <pc:docMk/>
            <pc:sldMk cId="3288991560" sldId="279"/>
            <ac:picMk id="19" creationId="{6986A348-EBF7-4B85-98EF-BD6DC23D6B38}"/>
          </ac:picMkLst>
        </pc:picChg>
      </pc:sldChg>
      <pc:sldChg chg="addSp delSp modSp mod">
        <pc:chgData name="Jaime Quintana" userId="10cd8460-cca5-49ca-86bb-5fdaee821825" providerId="ADAL" clId="{12DB946B-7C7D-4668-8627-30B9AB019801}" dt="2020-06-25T17:44:20.183" v="431" actId="1038"/>
        <pc:sldMkLst>
          <pc:docMk/>
          <pc:sldMk cId="2541101015" sldId="280"/>
        </pc:sldMkLst>
        <pc:spChg chg="mod">
          <ac:chgData name="Jaime Quintana" userId="10cd8460-cca5-49ca-86bb-5fdaee821825" providerId="ADAL" clId="{12DB946B-7C7D-4668-8627-30B9AB019801}" dt="2020-06-24T15:26:17.109" v="327" actId="14100"/>
          <ac:spMkLst>
            <pc:docMk/>
            <pc:sldMk cId="2541101015" sldId="280"/>
            <ac:spMk id="4" creationId="{794B8AA7-DA44-4D3C-8F87-79FA6395ECAF}"/>
          </ac:spMkLst>
        </pc:spChg>
        <pc:spChg chg="del">
          <ac:chgData name="Jaime Quintana" userId="10cd8460-cca5-49ca-86bb-5fdaee821825" providerId="ADAL" clId="{12DB946B-7C7D-4668-8627-30B9AB019801}" dt="2020-06-24T15:30:25.456" v="368" actId="478"/>
          <ac:spMkLst>
            <pc:docMk/>
            <pc:sldMk cId="2541101015" sldId="280"/>
            <ac:spMk id="9" creationId="{A6829076-5CAB-4677-8C1B-9DB9B5741AB0}"/>
          </ac:spMkLst>
        </pc:spChg>
        <pc:spChg chg="del">
          <ac:chgData name="Jaime Quintana" userId="10cd8460-cca5-49ca-86bb-5fdaee821825" providerId="ADAL" clId="{12DB946B-7C7D-4668-8627-30B9AB019801}" dt="2020-06-24T15:30:25.456" v="368" actId="478"/>
          <ac:spMkLst>
            <pc:docMk/>
            <pc:sldMk cId="2541101015" sldId="280"/>
            <ac:spMk id="10" creationId="{B7816697-094D-47DF-9171-E231296C74E7}"/>
          </ac:spMkLst>
        </pc:spChg>
        <pc:spChg chg="add mod ord">
          <ac:chgData name="Jaime Quintana" userId="10cd8460-cca5-49ca-86bb-5fdaee821825" providerId="ADAL" clId="{12DB946B-7C7D-4668-8627-30B9AB019801}" dt="2020-06-24T15:21:17.399" v="261" actId="167"/>
          <ac:spMkLst>
            <pc:docMk/>
            <pc:sldMk cId="2541101015" sldId="280"/>
            <ac:spMk id="13" creationId="{9A2D0B95-8115-4229-91B6-F48232AEAC23}"/>
          </ac:spMkLst>
        </pc:spChg>
        <pc:spChg chg="add mod">
          <ac:chgData name="Jaime Quintana" userId="10cd8460-cca5-49ca-86bb-5fdaee821825" providerId="ADAL" clId="{12DB946B-7C7D-4668-8627-30B9AB019801}" dt="2020-06-25T17:44:20.183" v="431" actId="1038"/>
          <ac:spMkLst>
            <pc:docMk/>
            <pc:sldMk cId="2541101015" sldId="280"/>
            <ac:spMk id="14" creationId="{13D56494-B091-4564-A5A1-7B0CA8A38180}"/>
          </ac:spMkLst>
        </pc:spChg>
        <pc:spChg chg="add del mod">
          <ac:chgData name="Jaime Quintana" userId="10cd8460-cca5-49ca-86bb-5fdaee821825" providerId="ADAL" clId="{12DB946B-7C7D-4668-8627-30B9AB019801}" dt="2020-06-24T15:26:20.060" v="328" actId="478"/>
          <ac:spMkLst>
            <pc:docMk/>
            <pc:sldMk cId="2541101015" sldId="280"/>
            <ac:spMk id="14" creationId="{973C39CD-D49D-40D4-8A7A-51EC6AC19795}"/>
          </ac:spMkLst>
        </pc:spChg>
        <pc:spChg chg="add del mod">
          <ac:chgData name="Jaime Quintana" userId="10cd8460-cca5-49ca-86bb-5fdaee821825" providerId="ADAL" clId="{12DB946B-7C7D-4668-8627-30B9AB019801}" dt="2020-06-24T15:26:20.060" v="328" actId="478"/>
          <ac:spMkLst>
            <pc:docMk/>
            <pc:sldMk cId="2541101015" sldId="280"/>
            <ac:spMk id="16" creationId="{3150C4C0-96EA-44D7-A97C-93AD39A16472}"/>
          </ac:spMkLst>
        </pc:spChg>
        <pc:spChg chg="add del mod">
          <ac:chgData name="Jaime Quintana" userId="10cd8460-cca5-49ca-86bb-5fdaee821825" providerId="ADAL" clId="{12DB946B-7C7D-4668-8627-30B9AB019801}" dt="2020-06-24T15:26:20.060" v="328" actId="478"/>
          <ac:spMkLst>
            <pc:docMk/>
            <pc:sldMk cId="2541101015" sldId="280"/>
            <ac:spMk id="17" creationId="{5FAA9853-C722-4B43-ABA5-71D97EC29169}"/>
          </ac:spMkLst>
        </pc:spChg>
        <pc:spChg chg="add mod">
          <ac:chgData name="Jaime Quintana" userId="10cd8460-cca5-49ca-86bb-5fdaee821825" providerId="ADAL" clId="{12DB946B-7C7D-4668-8627-30B9AB019801}" dt="2020-06-24T15:30:25.741" v="369"/>
          <ac:spMkLst>
            <pc:docMk/>
            <pc:sldMk cId="2541101015" sldId="280"/>
            <ac:spMk id="18" creationId="{38B9793F-BE0B-49D7-A75D-EF2B49F34C0A}"/>
          </ac:spMkLst>
        </pc:spChg>
        <pc:spChg chg="add mod">
          <ac:chgData name="Jaime Quintana" userId="10cd8460-cca5-49ca-86bb-5fdaee821825" providerId="ADAL" clId="{12DB946B-7C7D-4668-8627-30B9AB019801}" dt="2020-06-24T15:30:25.741" v="369"/>
          <ac:spMkLst>
            <pc:docMk/>
            <pc:sldMk cId="2541101015" sldId="280"/>
            <ac:spMk id="19" creationId="{19E3224E-C2C3-4BF2-9B51-1AFF81C83C53}"/>
          </ac:spMkLst>
        </pc:spChg>
        <pc:picChg chg="mod">
          <ac:chgData name="Jaime Quintana" userId="10cd8460-cca5-49ca-86bb-5fdaee821825" providerId="ADAL" clId="{12DB946B-7C7D-4668-8627-30B9AB019801}" dt="2020-06-24T15:21:25.208" v="263" actId="1076"/>
          <ac:picMkLst>
            <pc:docMk/>
            <pc:sldMk cId="2541101015" sldId="280"/>
            <ac:picMk id="42" creationId="{7BCF6612-9A4C-4422-82AB-F20AE7CF1B03}"/>
          </ac:picMkLst>
        </pc:picChg>
      </pc:sldChg>
      <pc:sldChg chg="addSp delSp modSp mod">
        <pc:chgData name="Jaime Quintana" userId="10cd8460-cca5-49ca-86bb-5fdaee821825" providerId="ADAL" clId="{12DB946B-7C7D-4668-8627-30B9AB019801}" dt="2020-06-25T17:44:10.023" v="424" actId="167"/>
        <pc:sldMkLst>
          <pc:docMk/>
          <pc:sldMk cId="1758474105" sldId="281"/>
        </pc:sldMkLst>
        <pc:spChg chg="add del mod">
          <ac:chgData name="Jaime Quintana" userId="10cd8460-cca5-49ca-86bb-5fdaee821825" providerId="ADAL" clId="{12DB946B-7C7D-4668-8627-30B9AB019801}" dt="2020-06-24T14:44:56.629" v="30" actId="931"/>
          <ac:spMkLst>
            <pc:docMk/>
            <pc:sldMk cId="1758474105" sldId="281"/>
            <ac:spMk id="3" creationId="{19AC1E3C-3649-4566-9B3D-0891B2C59C39}"/>
          </ac:spMkLst>
        </pc:spChg>
        <pc:spChg chg="mod">
          <ac:chgData name="Jaime Quintana" userId="10cd8460-cca5-49ca-86bb-5fdaee821825" providerId="ADAL" clId="{12DB946B-7C7D-4668-8627-30B9AB019801}" dt="2020-06-24T15:26:32.866" v="331" actId="14100"/>
          <ac:spMkLst>
            <pc:docMk/>
            <pc:sldMk cId="1758474105" sldId="281"/>
            <ac:spMk id="4" creationId="{794B8AA7-DA44-4D3C-8F87-79FA6395ECAF}"/>
          </ac:spMkLst>
        </pc:spChg>
        <pc:spChg chg="add del mod">
          <ac:chgData name="Jaime Quintana" userId="10cd8460-cca5-49ca-86bb-5fdaee821825" providerId="ADAL" clId="{12DB946B-7C7D-4668-8627-30B9AB019801}" dt="2020-06-24T15:15:52.004" v="176" actId="931"/>
          <ac:spMkLst>
            <pc:docMk/>
            <pc:sldMk cId="1758474105" sldId="281"/>
            <ac:spMk id="8" creationId="{ED032D11-74CD-4EA7-9D81-298F4736E89D}"/>
          </ac:spMkLst>
        </pc:spChg>
        <pc:spChg chg="del">
          <ac:chgData name="Jaime Quintana" userId="10cd8460-cca5-49ca-86bb-5fdaee821825" providerId="ADAL" clId="{12DB946B-7C7D-4668-8627-30B9AB019801}" dt="2020-06-24T15:30:18.896" v="366" actId="478"/>
          <ac:spMkLst>
            <pc:docMk/>
            <pc:sldMk cId="1758474105" sldId="281"/>
            <ac:spMk id="9" creationId="{A6829076-5CAB-4677-8C1B-9DB9B5741AB0}"/>
          </ac:spMkLst>
        </pc:spChg>
        <pc:spChg chg="del">
          <ac:chgData name="Jaime Quintana" userId="10cd8460-cca5-49ca-86bb-5fdaee821825" providerId="ADAL" clId="{12DB946B-7C7D-4668-8627-30B9AB019801}" dt="2020-06-24T15:30:18.896" v="366" actId="478"/>
          <ac:spMkLst>
            <pc:docMk/>
            <pc:sldMk cId="1758474105" sldId="281"/>
            <ac:spMk id="10" creationId="{B7816697-094D-47DF-9171-E231296C74E7}"/>
          </ac:spMkLst>
        </pc:spChg>
        <pc:spChg chg="add mod ord">
          <ac:chgData name="Jaime Quintana" userId="10cd8460-cca5-49ca-86bb-5fdaee821825" providerId="ADAL" clId="{12DB946B-7C7D-4668-8627-30B9AB019801}" dt="2020-06-25T17:44:10.023" v="424" actId="167"/>
          <ac:spMkLst>
            <pc:docMk/>
            <pc:sldMk cId="1758474105" sldId="281"/>
            <ac:spMk id="16" creationId="{649FC67F-56B0-4214-9B5D-83FE9DEBB625}"/>
          </ac:spMkLst>
        </pc:spChg>
        <pc:spChg chg="add del mod">
          <ac:chgData name="Jaime Quintana" userId="10cd8460-cca5-49ca-86bb-5fdaee821825" providerId="ADAL" clId="{12DB946B-7C7D-4668-8627-30B9AB019801}" dt="2020-06-24T15:26:38.019" v="332" actId="478"/>
          <ac:spMkLst>
            <pc:docMk/>
            <pc:sldMk cId="1758474105" sldId="281"/>
            <ac:spMk id="17" creationId="{22E08A8A-1974-4B80-8776-1393A9637BC8}"/>
          </ac:spMkLst>
        </pc:spChg>
        <pc:spChg chg="add del mod">
          <ac:chgData name="Jaime Quintana" userId="10cd8460-cca5-49ca-86bb-5fdaee821825" providerId="ADAL" clId="{12DB946B-7C7D-4668-8627-30B9AB019801}" dt="2020-06-24T15:26:38.019" v="332" actId="478"/>
          <ac:spMkLst>
            <pc:docMk/>
            <pc:sldMk cId="1758474105" sldId="281"/>
            <ac:spMk id="18" creationId="{005FA4EF-46D2-4501-A435-FFF4D5AA03CB}"/>
          </ac:spMkLst>
        </pc:spChg>
        <pc:spChg chg="add del mod">
          <ac:chgData name="Jaime Quintana" userId="10cd8460-cca5-49ca-86bb-5fdaee821825" providerId="ADAL" clId="{12DB946B-7C7D-4668-8627-30B9AB019801}" dt="2020-06-24T15:26:38.019" v="332" actId="478"/>
          <ac:spMkLst>
            <pc:docMk/>
            <pc:sldMk cId="1758474105" sldId="281"/>
            <ac:spMk id="21" creationId="{094D0A31-31E3-410B-9673-40A7C05E9C75}"/>
          </ac:spMkLst>
        </pc:spChg>
        <pc:spChg chg="add mod">
          <ac:chgData name="Jaime Quintana" userId="10cd8460-cca5-49ca-86bb-5fdaee821825" providerId="ADAL" clId="{12DB946B-7C7D-4668-8627-30B9AB019801}" dt="2020-06-24T15:30:19.230" v="367"/>
          <ac:spMkLst>
            <pc:docMk/>
            <pc:sldMk cId="1758474105" sldId="281"/>
            <ac:spMk id="22" creationId="{D967800E-4F42-4B3D-B6A5-026553460C5F}"/>
          </ac:spMkLst>
        </pc:spChg>
        <pc:spChg chg="add mod">
          <ac:chgData name="Jaime Quintana" userId="10cd8460-cca5-49ca-86bb-5fdaee821825" providerId="ADAL" clId="{12DB946B-7C7D-4668-8627-30B9AB019801}" dt="2020-06-24T15:30:19.230" v="367"/>
          <ac:spMkLst>
            <pc:docMk/>
            <pc:sldMk cId="1758474105" sldId="281"/>
            <ac:spMk id="23" creationId="{8ADF3680-BDB1-448A-BD85-D52F41B8F6D1}"/>
          </ac:spMkLst>
        </pc:spChg>
        <pc:picChg chg="add del mod">
          <ac:chgData name="Jaime Quintana" userId="10cd8460-cca5-49ca-86bb-5fdaee821825" providerId="ADAL" clId="{12DB946B-7C7D-4668-8627-30B9AB019801}" dt="2020-06-24T15:15:31.972" v="175" actId="478"/>
          <ac:picMkLst>
            <pc:docMk/>
            <pc:sldMk cId="1758474105" sldId="281"/>
            <ac:picMk id="6" creationId="{44FAE03C-35EB-4F51-B793-24570D286AE0}"/>
          </ac:picMkLst>
        </pc:picChg>
        <pc:picChg chg="add mod ord">
          <ac:chgData name="Jaime Quintana" userId="10cd8460-cca5-49ca-86bb-5fdaee821825" providerId="ADAL" clId="{12DB946B-7C7D-4668-8627-30B9AB019801}" dt="2020-06-25T17:44:05.982" v="423" actId="167"/>
          <ac:picMkLst>
            <pc:docMk/>
            <pc:sldMk cId="1758474105" sldId="281"/>
            <ac:picMk id="13" creationId="{D35DF117-86BF-4260-A961-271506AF9925}"/>
          </ac:picMkLst>
        </pc:picChg>
        <pc:picChg chg="del mod">
          <ac:chgData name="Jaime Quintana" userId="10cd8460-cca5-49ca-86bb-5fdaee821825" providerId="ADAL" clId="{12DB946B-7C7D-4668-8627-30B9AB019801}" dt="2020-06-24T14:44:38.657" v="29" actId="478"/>
          <ac:picMkLst>
            <pc:docMk/>
            <pc:sldMk cId="1758474105" sldId="281"/>
            <ac:picMk id="19" creationId="{97D20290-C04A-4D62-B7CD-DDF118018C47}"/>
          </ac:picMkLst>
        </pc:picChg>
      </pc:sldChg>
      <pc:sldChg chg="addSp delSp modSp mod">
        <pc:chgData name="Jaime Quintana" userId="10cd8460-cca5-49ca-86bb-5fdaee821825" providerId="ADAL" clId="{12DB946B-7C7D-4668-8627-30B9AB019801}" dt="2020-06-24T19:09:43.720" v="422" actId="14100"/>
        <pc:sldMkLst>
          <pc:docMk/>
          <pc:sldMk cId="3744058500" sldId="282"/>
        </pc:sldMkLst>
        <pc:spChg chg="mod">
          <ac:chgData name="Jaime Quintana" userId="10cd8460-cca5-49ca-86bb-5fdaee821825" providerId="ADAL" clId="{12DB946B-7C7D-4668-8627-30B9AB019801}" dt="2020-06-24T14:50:15.988" v="56" actId="1035"/>
          <ac:spMkLst>
            <pc:docMk/>
            <pc:sldMk cId="3744058500" sldId="282"/>
            <ac:spMk id="2" creationId="{B0635107-AF07-4AE0-B44A-D48D9C2EF06B}"/>
          </ac:spMkLst>
        </pc:spChg>
        <pc:spChg chg="mod">
          <ac:chgData name="Jaime Quintana" userId="10cd8460-cca5-49ca-86bb-5fdaee821825" providerId="ADAL" clId="{12DB946B-7C7D-4668-8627-30B9AB019801}" dt="2020-06-24T19:09:43.720" v="422" actId="14100"/>
          <ac:spMkLst>
            <pc:docMk/>
            <pc:sldMk cId="3744058500" sldId="282"/>
            <ac:spMk id="3" creationId="{4D709162-3D51-44D2-A7AC-7E4CE5855B24}"/>
          </ac:spMkLst>
        </pc:spChg>
        <pc:spChg chg="del">
          <ac:chgData name="Jaime Quintana" userId="10cd8460-cca5-49ca-86bb-5fdaee821825" providerId="ADAL" clId="{12DB946B-7C7D-4668-8627-30B9AB019801}" dt="2020-06-24T15:32:11.178" v="394" actId="478"/>
          <ac:spMkLst>
            <pc:docMk/>
            <pc:sldMk cId="3744058500" sldId="282"/>
            <ac:spMk id="4" creationId="{CCB52E5F-520D-4588-841D-89777E7116E0}"/>
          </ac:spMkLst>
        </pc:spChg>
        <pc:spChg chg="del">
          <ac:chgData name="Jaime Quintana" userId="10cd8460-cca5-49ca-86bb-5fdaee821825" providerId="ADAL" clId="{12DB946B-7C7D-4668-8627-30B9AB019801}" dt="2020-06-24T15:32:11.178" v="394" actId="478"/>
          <ac:spMkLst>
            <pc:docMk/>
            <pc:sldMk cId="3744058500" sldId="282"/>
            <ac:spMk id="5" creationId="{E2C68930-392F-4C23-A131-E08581C59D0A}"/>
          </ac:spMkLst>
        </pc:spChg>
        <pc:spChg chg="mod">
          <ac:chgData name="Jaime Quintana" userId="10cd8460-cca5-49ca-86bb-5fdaee821825" providerId="ADAL" clId="{12DB946B-7C7D-4668-8627-30B9AB019801}" dt="2020-06-24T14:50:22.555" v="57" actId="14100"/>
          <ac:spMkLst>
            <pc:docMk/>
            <pc:sldMk cId="3744058500" sldId="282"/>
            <ac:spMk id="6" creationId="{3C8931D2-9463-4666-994A-6ED19E2D82CF}"/>
          </ac:spMkLst>
        </pc:spChg>
        <pc:spChg chg="add mod ord">
          <ac:chgData name="Jaime Quintana" userId="10cd8460-cca5-49ca-86bb-5fdaee821825" providerId="ADAL" clId="{12DB946B-7C7D-4668-8627-30B9AB019801}" dt="2020-06-24T15:19:37.748" v="244" actId="167"/>
          <ac:spMkLst>
            <pc:docMk/>
            <pc:sldMk cId="3744058500" sldId="282"/>
            <ac:spMk id="9" creationId="{D6C2EE2C-1BE5-4707-B87D-DA33276770E1}"/>
          </ac:spMkLst>
        </pc:spChg>
        <pc:spChg chg="add mod">
          <ac:chgData name="Jaime Quintana" userId="10cd8460-cca5-49ca-86bb-5fdaee821825" providerId="ADAL" clId="{12DB946B-7C7D-4668-8627-30B9AB019801}" dt="2020-06-24T15:32:11.563" v="395"/>
          <ac:spMkLst>
            <pc:docMk/>
            <pc:sldMk cId="3744058500" sldId="282"/>
            <ac:spMk id="10" creationId="{172130EA-ED7E-4F0D-B691-CE46C4FAE9EC}"/>
          </ac:spMkLst>
        </pc:spChg>
        <pc:spChg chg="add mod">
          <ac:chgData name="Jaime Quintana" userId="10cd8460-cca5-49ca-86bb-5fdaee821825" providerId="ADAL" clId="{12DB946B-7C7D-4668-8627-30B9AB019801}" dt="2020-06-24T15:32:11.563" v="395"/>
          <ac:spMkLst>
            <pc:docMk/>
            <pc:sldMk cId="3744058500" sldId="282"/>
            <ac:spMk id="11" creationId="{5429B1C2-A7EC-4B20-9B15-FC4682A590C1}"/>
          </ac:spMkLst>
        </pc:spChg>
      </pc:sldChg>
      <pc:sldChg chg="addSp delSp modSp mod">
        <pc:chgData name="Jaime Quintana" userId="10cd8460-cca5-49ca-86bb-5fdaee821825" providerId="ADAL" clId="{12DB946B-7C7D-4668-8627-30B9AB019801}" dt="2020-06-24T15:32:01.553" v="393"/>
        <pc:sldMkLst>
          <pc:docMk/>
          <pc:sldMk cId="3161310948" sldId="283"/>
        </pc:sldMkLst>
        <pc:spChg chg="del">
          <ac:chgData name="Jaime Quintana" userId="10cd8460-cca5-49ca-86bb-5fdaee821825" providerId="ADAL" clId="{12DB946B-7C7D-4668-8627-30B9AB019801}" dt="2020-06-24T15:32:01.266" v="392" actId="478"/>
          <ac:spMkLst>
            <pc:docMk/>
            <pc:sldMk cId="3161310948" sldId="283"/>
            <ac:spMk id="4" creationId="{080A54F5-19DD-43DE-961B-43C366AB1141}"/>
          </ac:spMkLst>
        </pc:spChg>
        <pc:spChg chg="del">
          <ac:chgData name="Jaime Quintana" userId="10cd8460-cca5-49ca-86bb-5fdaee821825" providerId="ADAL" clId="{12DB946B-7C7D-4668-8627-30B9AB019801}" dt="2020-06-24T15:32:01.266" v="392" actId="478"/>
          <ac:spMkLst>
            <pc:docMk/>
            <pc:sldMk cId="3161310948" sldId="283"/>
            <ac:spMk id="5" creationId="{4B09F9F5-788B-4D53-A892-4CD9B2028B30}"/>
          </ac:spMkLst>
        </pc:spChg>
        <pc:spChg chg="add mod">
          <ac:chgData name="Jaime Quintana" userId="10cd8460-cca5-49ca-86bb-5fdaee821825" providerId="ADAL" clId="{12DB946B-7C7D-4668-8627-30B9AB019801}" dt="2020-06-24T15:32:01.553" v="393"/>
          <ac:spMkLst>
            <pc:docMk/>
            <pc:sldMk cId="3161310948" sldId="283"/>
            <ac:spMk id="6" creationId="{49495B9A-FB23-439A-A13F-E34A7C492084}"/>
          </ac:spMkLst>
        </pc:spChg>
        <pc:spChg chg="add mod">
          <ac:chgData name="Jaime Quintana" userId="10cd8460-cca5-49ca-86bb-5fdaee821825" providerId="ADAL" clId="{12DB946B-7C7D-4668-8627-30B9AB019801}" dt="2020-06-24T15:32:01.553" v="393"/>
          <ac:spMkLst>
            <pc:docMk/>
            <pc:sldMk cId="3161310948" sldId="283"/>
            <ac:spMk id="7" creationId="{AD57146A-3AC8-4235-B697-0312ABDC5D01}"/>
          </ac:spMkLst>
        </pc:spChg>
        <pc:spChg chg="mod">
          <ac:chgData name="Jaime Quintana" userId="10cd8460-cca5-49ca-86bb-5fdaee821825" providerId="ADAL" clId="{12DB946B-7C7D-4668-8627-30B9AB019801}" dt="2020-06-24T15:20:07.669" v="249" actId="14100"/>
          <ac:spMkLst>
            <pc:docMk/>
            <pc:sldMk cId="3161310948" sldId="283"/>
            <ac:spMk id="9" creationId="{0F98A8FB-EACF-427F-837D-8BD9005A69FD}"/>
          </ac:spMkLst>
        </pc:spChg>
      </pc:sldChg>
      <pc:sldChg chg="addSp delSp modSp mod">
        <pc:chgData name="Jaime Quintana" userId="10cd8460-cca5-49ca-86bb-5fdaee821825" providerId="ADAL" clId="{12DB946B-7C7D-4668-8627-30B9AB019801}" dt="2020-06-24T15:32:54.876" v="420" actId="368"/>
        <pc:sldMkLst>
          <pc:docMk/>
          <pc:sldMk cId="2413844199" sldId="284"/>
        </pc:sldMkLst>
        <pc:spChg chg="del">
          <ac:chgData name="Jaime Quintana" userId="10cd8460-cca5-49ca-86bb-5fdaee821825" providerId="ADAL" clId="{12DB946B-7C7D-4668-8627-30B9AB019801}" dt="2020-06-24T15:31:25.987" v="380" actId="478"/>
          <ac:spMkLst>
            <pc:docMk/>
            <pc:sldMk cId="2413844199" sldId="284"/>
            <ac:spMk id="4" creationId="{080A54F5-19DD-43DE-961B-43C366AB1141}"/>
          </ac:spMkLst>
        </pc:spChg>
        <pc:spChg chg="del">
          <ac:chgData name="Jaime Quintana" userId="10cd8460-cca5-49ca-86bb-5fdaee821825" providerId="ADAL" clId="{12DB946B-7C7D-4668-8627-30B9AB019801}" dt="2020-06-24T15:31:25.987" v="380" actId="478"/>
          <ac:spMkLst>
            <pc:docMk/>
            <pc:sldMk cId="2413844199" sldId="284"/>
            <ac:spMk id="5" creationId="{4B09F9F5-788B-4D53-A892-4CD9B2028B30}"/>
          </ac:spMkLst>
        </pc:spChg>
        <pc:spChg chg="add mod">
          <ac:chgData name="Jaime Quintana" userId="10cd8460-cca5-49ca-86bb-5fdaee821825" providerId="ADAL" clId="{12DB946B-7C7D-4668-8627-30B9AB019801}" dt="2020-06-24T15:31:26.282" v="381"/>
          <ac:spMkLst>
            <pc:docMk/>
            <pc:sldMk cId="2413844199" sldId="284"/>
            <ac:spMk id="6" creationId="{5613B18A-3AC9-4585-A95C-48CB44D989FD}"/>
          </ac:spMkLst>
        </pc:spChg>
        <pc:spChg chg="add mod">
          <ac:chgData name="Jaime Quintana" userId="10cd8460-cca5-49ca-86bb-5fdaee821825" providerId="ADAL" clId="{12DB946B-7C7D-4668-8627-30B9AB019801}" dt="2020-06-24T15:31:26.282" v="381"/>
          <ac:spMkLst>
            <pc:docMk/>
            <pc:sldMk cId="2413844199" sldId="284"/>
            <ac:spMk id="7" creationId="{859331EC-6E06-471C-ADE7-180121BA3095}"/>
          </ac:spMkLst>
        </pc:spChg>
        <pc:spChg chg="mod">
          <ac:chgData name="Jaime Quintana" userId="10cd8460-cca5-49ca-86bb-5fdaee821825" providerId="ADAL" clId="{12DB946B-7C7D-4668-8627-30B9AB019801}" dt="2020-06-24T15:32:54.876" v="420" actId="368"/>
          <ac:spMkLst>
            <pc:docMk/>
            <pc:sldMk cId="2413844199" sldId="284"/>
            <ac:spMk id="8" creationId="{6D973527-EEA0-4F5C-BA71-ECB56B6E5863}"/>
          </ac:spMkLst>
        </pc:spChg>
        <pc:spChg chg="mod">
          <ac:chgData name="Jaime Quintana" userId="10cd8460-cca5-49ca-86bb-5fdaee821825" providerId="ADAL" clId="{12DB946B-7C7D-4668-8627-30B9AB019801}" dt="2020-06-24T15:25:00.957" v="303" actId="14100"/>
          <ac:spMkLst>
            <pc:docMk/>
            <pc:sldMk cId="2413844199" sldId="284"/>
            <ac:spMk id="9" creationId="{0F98A8FB-EACF-427F-837D-8BD9005A69FD}"/>
          </ac:spMkLst>
        </pc:spChg>
      </pc:sldChg>
      <pc:sldChg chg="addSp delSp modSp mod">
        <pc:chgData name="Jaime Quintana" userId="10cd8460-cca5-49ca-86bb-5fdaee821825" providerId="ADAL" clId="{12DB946B-7C7D-4668-8627-30B9AB019801}" dt="2020-06-24T15:31:08.649" v="375"/>
        <pc:sldMkLst>
          <pc:docMk/>
          <pc:sldMk cId="3734134488" sldId="285"/>
        </pc:sldMkLst>
        <pc:spChg chg="del">
          <ac:chgData name="Jaime Quintana" userId="10cd8460-cca5-49ca-86bb-5fdaee821825" providerId="ADAL" clId="{12DB946B-7C7D-4668-8627-30B9AB019801}" dt="2020-06-24T15:31:08.218" v="374" actId="478"/>
          <ac:spMkLst>
            <pc:docMk/>
            <pc:sldMk cId="3734134488" sldId="285"/>
            <ac:spMk id="4" creationId="{080A54F5-19DD-43DE-961B-43C366AB1141}"/>
          </ac:spMkLst>
        </pc:spChg>
        <pc:spChg chg="del">
          <ac:chgData name="Jaime Quintana" userId="10cd8460-cca5-49ca-86bb-5fdaee821825" providerId="ADAL" clId="{12DB946B-7C7D-4668-8627-30B9AB019801}" dt="2020-06-24T15:31:08.218" v="374" actId="478"/>
          <ac:spMkLst>
            <pc:docMk/>
            <pc:sldMk cId="3734134488" sldId="285"/>
            <ac:spMk id="5" creationId="{4B09F9F5-788B-4D53-A892-4CD9B2028B30}"/>
          </ac:spMkLst>
        </pc:spChg>
        <pc:spChg chg="add mod">
          <ac:chgData name="Jaime Quintana" userId="10cd8460-cca5-49ca-86bb-5fdaee821825" providerId="ADAL" clId="{12DB946B-7C7D-4668-8627-30B9AB019801}" dt="2020-06-24T15:31:08.649" v="375"/>
          <ac:spMkLst>
            <pc:docMk/>
            <pc:sldMk cId="3734134488" sldId="285"/>
            <ac:spMk id="6" creationId="{0A809A1A-6296-4426-90E4-69729911DD05}"/>
          </ac:spMkLst>
        </pc:spChg>
        <pc:spChg chg="add mod">
          <ac:chgData name="Jaime Quintana" userId="10cd8460-cca5-49ca-86bb-5fdaee821825" providerId="ADAL" clId="{12DB946B-7C7D-4668-8627-30B9AB019801}" dt="2020-06-24T15:31:08.649" v="375"/>
          <ac:spMkLst>
            <pc:docMk/>
            <pc:sldMk cId="3734134488" sldId="285"/>
            <ac:spMk id="7" creationId="{37C1E85E-1EFD-4815-A83E-D0AF3706C806}"/>
          </ac:spMkLst>
        </pc:spChg>
        <pc:spChg chg="mod">
          <ac:chgData name="Jaime Quintana" userId="10cd8460-cca5-49ca-86bb-5fdaee821825" providerId="ADAL" clId="{12DB946B-7C7D-4668-8627-30B9AB019801}" dt="2020-06-24T14:46:32.162" v="38" actId="14100"/>
          <ac:spMkLst>
            <pc:docMk/>
            <pc:sldMk cId="3734134488" sldId="285"/>
            <ac:spMk id="9" creationId="{0F98A8FB-EACF-427F-837D-8BD9005A69FD}"/>
          </ac:spMkLst>
        </pc:spChg>
      </pc:sldChg>
      <pc:sldChg chg="addSp delSp modSp mod">
        <pc:chgData name="Jaime Quintana" userId="10cd8460-cca5-49ca-86bb-5fdaee821825" providerId="ADAL" clId="{12DB946B-7C7D-4668-8627-30B9AB019801}" dt="2020-06-24T15:30:33.720" v="371"/>
        <pc:sldMkLst>
          <pc:docMk/>
          <pc:sldMk cId="2506449439" sldId="286"/>
        </pc:sldMkLst>
        <pc:spChg chg="del">
          <ac:chgData name="Jaime Quintana" userId="10cd8460-cca5-49ca-86bb-5fdaee821825" providerId="ADAL" clId="{12DB946B-7C7D-4668-8627-30B9AB019801}" dt="2020-06-24T15:30:33.357" v="370" actId="478"/>
          <ac:spMkLst>
            <pc:docMk/>
            <pc:sldMk cId="2506449439" sldId="286"/>
            <ac:spMk id="4" creationId="{080A54F5-19DD-43DE-961B-43C366AB1141}"/>
          </ac:spMkLst>
        </pc:spChg>
        <pc:spChg chg="del">
          <ac:chgData name="Jaime Quintana" userId="10cd8460-cca5-49ca-86bb-5fdaee821825" providerId="ADAL" clId="{12DB946B-7C7D-4668-8627-30B9AB019801}" dt="2020-06-24T15:30:33.357" v="370" actId="478"/>
          <ac:spMkLst>
            <pc:docMk/>
            <pc:sldMk cId="2506449439" sldId="286"/>
            <ac:spMk id="5" creationId="{4B09F9F5-788B-4D53-A892-4CD9B2028B30}"/>
          </ac:spMkLst>
        </pc:spChg>
        <pc:spChg chg="add mod">
          <ac:chgData name="Jaime Quintana" userId="10cd8460-cca5-49ca-86bb-5fdaee821825" providerId="ADAL" clId="{12DB946B-7C7D-4668-8627-30B9AB019801}" dt="2020-06-24T15:30:33.720" v="371"/>
          <ac:spMkLst>
            <pc:docMk/>
            <pc:sldMk cId="2506449439" sldId="286"/>
            <ac:spMk id="6" creationId="{877BCABA-AEE6-48D5-906F-640619B00539}"/>
          </ac:spMkLst>
        </pc:spChg>
        <pc:spChg chg="add mod">
          <ac:chgData name="Jaime Quintana" userId="10cd8460-cca5-49ca-86bb-5fdaee821825" providerId="ADAL" clId="{12DB946B-7C7D-4668-8627-30B9AB019801}" dt="2020-06-24T15:30:33.720" v="371"/>
          <ac:spMkLst>
            <pc:docMk/>
            <pc:sldMk cId="2506449439" sldId="286"/>
            <ac:spMk id="7" creationId="{38C51D80-2B03-462F-ABF2-771051D0B09D}"/>
          </ac:spMkLst>
        </pc:spChg>
        <pc:spChg chg="mod">
          <ac:chgData name="Jaime Quintana" userId="10cd8460-cca5-49ca-86bb-5fdaee821825" providerId="ADAL" clId="{12DB946B-7C7D-4668-8627-30B9AB019801}" dt="2020-06-24T15:26:04.779" v="323" actId="14100"/>
          <ac:spMkLst>
            <pc:docMk/>
            <pc:sldMk cId="2506449439" sldId="286"/>
            <ac:spMk id="9" creationId="{0F98A8FB-EACF-427F-837D-8BD9005A69FD}"/>
          </ac:spMkLst>
        </pc:spChg>
      </pc:sldChg>
      <pc:sldChg chg="addSp delSp modSp mod">
        <pc:chgData name="Jaime Quintana" userId="10cd8460-cca5-49ca-86bb-5fdaee821825" providerId="ADAL" clId="{12DB946B-7C7D-4668-8627-30B9AB019801}" dt="2020-06-24T15:31:38.502" v="385"/>
        <pc:sldMkLst>
          <pc:docMk/>
          <pc:sldMk cId="820245826" sldId="287"/>
        </pc:sldMkLst>
        <pc:spChg chg="mod">
          <ac:chgData name="Jaime Quintana" userId="10cd8460-cca5-49ca-86bb-5fdaee821825" providerId="ADAL" clId="{12DB946B-7C7D-4668-8627-30B9AB019801}" dt="2020-06-24T15:24:28.837" v="294" actId="14100"/>
          <ac:spMkLst>
            <pc:docMk/>
            <pc:sldMk cId="820245826" sldId="287"/>
            <ac:spMk id="2" creationId="{CAA1A28E-A0A5-4722-B17F-1D1711441D44}"/>
          </ac:spMkLst>
        </pc:spChg>
        <pc:spChg chg="del">
          <ac:chgData name="Jaime Quintana" userId="10cd8460-cca5-49ca-86bb-5fdaee821825" providerId="ADAL" clId="{12DB946B-7C7D-4668-8627-30B9AB019801}" dt="2020-06-24T15:31:38.128" v="384" actId="478"/>
          <ac:spMkLst>
            <pc:docMk/>
            <pc:sldMk cId="820245826" sldId="287"/>
            <ac:spMk id="5" creationId="{1F222F9D-C079-4500-9B70-38FDDC75D2AB}"/>
          </ac:spMkLst>
        </pc:spChg>
        <pc:spChg chg="del">
          <ac:chgData name="Jaime Quintana" userId="10cd8460-cca5-49ca-86bb-5fdaee821825" providerId="ADAL" clId="{12DB946B-7C7D-4668-8627-30B9AB019801}" dt="2020-06-24T15:31:38.128" v="384" actId="478"/>
          <ac:spMkLst>
            <pc:docMk/>
            <pc:sldMk cId="820245826" sldId="287"/>
            <ac:spMk id="6" creationId="{73259392-E507-4B5E-9DE3-5ABFF027B75F}"/>
          </ac:spMkLst>
        </pc:spChg>
        <pc:spChg chg="add mod ord">
          <ac:chgData name="Jaime Quintana" userId="10cd8460-cca5-49ca-86bb-5fdaee821825" providerId="ADAL" clId="{12DB946B-7C7D-4668-8627-30B9AB019801}" dt="2020-06-24T15:11:07.153" v="104" actId="167"/>
          <ac:spMkLst>
            <pc:docMk/>
            <pc:sldMk cId="820245826" sldId="287"/>
            <ac:spMk id="9" creationId="{044F69F5-322B-42A9-A5E3-AFEA70A538DC}"/>
          </ac:spMkLst>
        </pc:spChg>
        <pc:spChg chg="add del mod">
          <ac:chgData name="Jaime Quintana" userId="10cd8460-cca5-49ca-86bb-5fdaee821825" providerId="ADAL" clId="{12DB946B-7C7D-4668-8627-30B9AB019801}" dt="2020-06-24T15:24:32.189" v="295" actId="478"/>
          <ac:spMkLst>
            <pc:docMk/>
            <pc:sldMk cId="820245826" sldId="287"/>
            <ac:spMk id="10" creationId="{E41BD486-C5C1-4DB6-BEAA-DA7CC8E36E08}"/>
          </ac:spMkLst>
        </pc:spChg>
        <pc:spChg chg="mod">
          <ac:chgData name="Jaime Quintana" userId="10cd8460-cca5-49ca-86bb-5fdaee821825" providerId="ADAL" clId="{12DB946B-7C7D-4668-8627-30B9AB019801}" dt="2020-06-24T15:11:25.071" v="127" actId="1037"/>
          <ac:spMkLst>
            <pc:docMk/>
            <pc:sldMk cId="820245826" sldId="287"/>
            <ac:spMk id="11" creationId="{53446AD6-3078-4CA4-BD97-1F7E7E30947D}"/>
          </ac:spMkLst>
        </pc:spChg>
        <pc:spChg chg="add del mod">
          <ac:chgData name="Jaime Quintana" userId="10cd8460-cca5-49ca-86bb-5fdaee821825" providerId="ADAL" clId="{12DB946B-7C7D-4668-8627-30B9AB019801}" dt="2020-06-24T15:24:32.189" v="295" actId="478"/>
          <ac:spMkLst>
            <pc:docMk/>
            <pc:sldMk cId="820245826" sldId="287"/>
            <ac:spMk id="12" creationId="{9D18D1D4-CE25-48F4-8DF3-89B678AA4678}"/>
          </ac:spMkLst>
        </pc:spChg>
        <pc:spChg chg="add del mod">
          <ac:chgData name="Jaime Quintana" userId="10cd8460-cca5-49ca-86bb-5fdaee821825" providerId="ADAL" clId="{12DB946B-7C7D-4668-8627-30B9AB019801}" dt="2020-06-24T15:24:32.189" v="295" actId="478"/>
          <ac:spMkLst>
            <pc:docMk/>
            <pc:sldMk cId="820245826" sldId="287"/>
            <ac:spMk id="13" creationId="{B3E7F74B-B425-4EDB-9C71-F2FC36529243}"/>
          </ac:spMkLst>
        </pc:spChg>
        <pc:spChg chg="add mod">
          <ac:chgData name="Jaime Quintana" userId="10cd8460-cca5-49ca-86bb-5fdaee821825" providerId="ADAL" clId="{12DB946B-7C7D-4668-8627-30B9AB019801}" dt="2020-06-24T15:31:38.502" v="385"/>
          <ac:spMkLst>
            <pc:docMk/>
            <pc:sldMk cId="820245826" sldId="287"/>
            <ac:spMk id="14" creationId="{A1347A3A-F3CC-4353-AC2E-1AEE967231B3}"/>
          </ac:spMkLst>
        </pc:spChg>
        <pc:spChg chg="add mod">
          <ac:chgData name="Jaime Quintana" userId="10cd8460-cca5-49ca-86bb-5fdaee821825" providerId="ADAL" clId="{12DB946B-7C7D-4668-8627-30B9AB019801}" dt="2020-06-24T15:31:38.502" v="385"/>
          <ac:spMkLst>
            <pc:docMk/>
            <pc:sldMk cId="820245826" sldId="287"/>
            <ac:spMk id="15" creationId="{215503B2-85A7-4539-A65D-0D03A6DE9BC5}"/>
          </ac:spMkLst>
        </pc:spChg>
        <pc:picChg chg="mod">
          <ac:chgData name="Jaime Quintana" userId="10cd8460-cca5-49ca-86bb-5fdaee821825" providerId="ADAL" clId="{12DB946B-7C7D-4668-8627-30B9AB019801}" dt="2020-06-24T15:11:25.071" v="127" actId="1037"/>
          <ac:picMkLst>
            <pc:docMk/>
            <pc:sldMk cId="820245826" sldId="287"/>
            <ac:picMk id="8" creationId="{FBA0B61B-8359-4D82-8C96-ABAB49190A88}"/>
          </ac:picMkLst>
        </pc:picChg>
      </pc:sldChg>
      <pc:sldChg chg="addSp delSp modSp mod">
        <pc:chgData name="Jaime Quintana" userId="10cd8460-cca5-49ca-86bb-5fdaee821825" providerId="ADAL" clId="{12DB946B-7C7D-4668-8627-30B9AB019801}" dt="2020-06-24T15:31:45.544" v="387"/>
        <pc:sldMkLst>
          <pc:docMk/>
          <pc:sldMk cId="2446158633" sldId="288"/>
        </pc:sldMkLst>
        <pc:spChg chg="mod">
          <ac:chgData name="Jaime Quintana" userId="10cd8460-cca5-49ca-86bb-5fdaee821825" providerId="ADAL" clId="{12DB946B-7C7D-4668-8627-30B9AB019801}" dt="2020-06-24T15:24:08.217" v="288" actId="14100"/>
          <ac:spMkLst>
            <pc:docMk/>
            <pc:sldMk cId="2446158633" sldId="288"/>
            <ac:spMk id="2" creationId="{CAA1A28E-A0A5-4722-B17F-1D1711441D44}"/>
          </ac:spMkLst>
        </pc:spChg>
        <pc:spChg chg="del">
          <ac:chgData name="Jaime Quintana" userId="10cd8460-cca5-49ca-86bb-5fdaee821825" providerId="ADAL" clId="{12DB946B-7C7D-4668-8627-30B9AB019801}" dt="2020-06-24T15:31:45.178" v="386" actId="478"/>
          <ac:spMkLst>
            <pc:docMk/>
            <pc:sldMk cId="2446158633" sldId="288"/>
            <ac:spMk id="5" creationId="{1F222F9D-C079-4500-9B70-38FDDC75D2AB}"/>
          </ac:spMkLst>
        </pc:spChg>
        <pc:spChg chg="del">
          <ac:chgData name="Jaime Quintana" userId="10cd8460-cca5-49ca-86bb-5fdaee821825" providerId="ADAL" clId="{12DB946B-7C7D-4668-8627-30B9AB019801}" dt="2020-06-24T15:31:45.178" v="386" actId="478"/>
          <ac:spMkLst>
            <pc:docMk/>
            <pc:sldMk cId="2446158633" sldId="288"/>
            <ac:spMk id="6" creationId="{73259392-E507-4B5E-9DE3-5ABFF027B75F}"/>
          </ac:spMkLst>
        </pc:spChg>
        <pc:spChg chg="add mod">
          <ac:chgData name="Jaime Quintana" userId="10cd8460-cca5-49ca-86bb-5fdaee821825" providerId="ADAL" clId="{12DB946B-7C7D-4668-8627-30B9AB019801}" dt="2020-06-24T15:11:46.618" v="131"/>
          <ac:spMkLst>
            <pc:docMk/>
            <pc:sldMk cId="2446158633" sldId="288"/>
            <ac:spMk id="7" creationId="{83A4CCF9-E268-43C2-A4FD-107068F4B3EF}"/>
          </ac:spMkLst>
        </pc:spChg>
        <pc:spChg chg="add del mod">
          <ac:chgData name="Jaime Quintana" userId="10cd8460-cca5-49ca-86bb-5fdaee821825" providerId="ADAL" clId="{12DB946B-7C7D-4668-8627-30B9AB019801}" dt="2020-06-24T15:24:11.509" v="289" actId="478"/>
          <ac:spMkLst>
            <pc:docMk/>
            <pc:sldMk cId="2446158633" sldId="288"/>
            <ac:spMk id="9" creationId="{82F7BB89-980F-46B9-B1D9-BA7114EF8ABF}"/>
          </ac:spMkLst>
        </pc:spChg>
        <pc:spChg chg="add del mod">
          <ac:chgData name="Jaime Quintana" userId="10cd8460-cca5-49ca-86bb-5fdaee821825" providerId="ADAL" clId="{12DB946B-7C7D-4668-8627-30B9AB019801}" dt="2020-06-24T15:24:11.509" v="289" actId="478"/>
          <ac:spMkLst>
            <pc:docMk/>
            <pc:sldMk cId="2446158633" sldId="288"/>
            <ac:spMk id="10" creationId="{8705D123-EEB9-4EBE-8183-2F79226F859A}"/>
          </ac:spMkLst>
        </pc:spChg>
        <pc:spChg chg="add del mod">
          <ac:chgData name="Jaime Quintana" userId="10cd8460-cca5-49ca-86bb-5fdaee821825" providerId="ADAL" clId="{12DB946B-7C7D-4668-8627-30B9AB019801}" dt="2020-06-24T15:24:11.509" v="289" actId="478"/>
          <ac:spMkLst>
            <pc:docMk/>
            <pc:sldMk cId="2446158633" sldId="288"/>
            <ac:spMk id="11" creationId="{27C8108C-BEE6-466F-B79C-4428230C80F7}"/>
          </ac:spMkLst>
        </pc:spChg>
        <pc:spChg chg="add mod">
          <ac:chgData name="Jaime Quintana" userId="10cd8460-cca5-49ca-86bb-5fdaee821825" providerId="ADAL" clId="{12DB946B-7C7D-4668-8627-30B9AB019801}" dt="2020-06-24T15:31:45.544" v="387"/>
          <ac:spMkLst>
            <pc:docMk/>
            <pc:sldMk cId="2446158633" sldId="288"/>
            <ac:spMk id="12" creationId="{EEE4A5E5-0641-4769-91D5-C1D42B0D0131}"/>
          </ac:spMkLst>
        </pc:spChg>
        <pc:spChg chg="add mod">
          <ac:chgData name="Jaime Quintana" userId="10cd8460-cca5-49ca-86bb-5fdaee821825" providerId="ADAL" clId="{12DB946B-7C7D-4668-8627-30B9AB019801}" dt="2020-06-24T15:31:45.544" v="387"/>
          <ac:spMkLst>
            <pc:docMk/>
            <pc:sldMk cId="2446158633" sldId="288"/>
            <ac:spMk id="13" creationId="{ED802438-8C69-4688-936B-AD6148F5DABE}"/>
          </ac:spMkLst>
        </pc:spChg>
        <pc:picChg chg="mod ord">
          <ac:chgData name="Jaime Quintana" userId="10cd8460-cca5-49ca-86bb-5fdaee821825" providerId="ADAL" clId="{12DB946B-7C7D-4668-8627-30B9AB019801}" dt="2020-06-24T15:11:59.742" v="134" actId="1036"/>
          <ac:picMkLst>
            <pc:docMk/>
            <pc:sldMk cId="2446158633" sldId="288"/>
            <ac:picMk id="8" creationId="{70F11596-9C8C-46BA-824B-CBE78C36D631}"/>
          </ac:picMkLst>
        </pc:picChg>
      </pc:sldChg>
      <pc:sldChg chg="addSp delSp modSp mod">
        <pc:chgData name="Jaime Quintana" userId="10cd8460-cca5-49ca-86bb-5fdaee821825" providerId="ADAL" clId="{12DB946B-7C7D-4668-8627-30B9AB019801}" dt="2020-06-24T15:30:09.482" v="365"/>
        <pc:sldMkLst>
          <pc:docMk/>
          <pc:sldMk cId="4064612670" sldId="289"/>
        </pc:sldMkLst>
        <pc:spChg chg="mod">
          <ac:chgData name="Jaime Quintana" userId="10cd8460-cca5-49ca-86bb-5fdaee821825" providerId="ADAL" clId="{12DB946B-7C7D-4668-8627-30B9AB019801}" dt="2020-06-24T15:26:44.999" v="334" actId="14100"/>
          <ac:spMkLst>
            <pc:docMk/>
            <pc:sldMk cId="4064612670" sldId="289"/>
            <ac:spMk id="4" creationId="{794B8AA7-DA44-4D3C-8F87-79FA6395ECAF}"/>
          </ac:spMkLst>
        </pc:spChg>
        <pc:spChg chg="add mod ord">
          <ac:chgData name="Jaime Quintana" userId="10cd8460-cca5-49ca-86bb-5fdaee821825" providerId="ADAL" clId="{12DB946B-7C7D-4668-8627-30B9AB019801}" dt="2020-06-24T15:16:44.574" v="185" actId="167"/>
          <ac:spMkLst>
            <pc:docMk/>
            <pc:sldMk cId="4064612670" sldId="289"/>
            <ac:spMk id="8" creationId="{A7BDE192-71B3-4B77-9C09-3929AA6921C1}"/>
          </ac:spMkLst>
        </pc:spChg>
        <pc:spChg chg="del">
          <ac:chgData name="Jaime Quintana" userId="10cd8460-cca5-49ca-86bb-5fdaee821825" providerId="ADAL" clId="{12DB946B-7C7D-4668-8627-30B9AB019801}" dt="2020-06-24T15:30:09.176" v="364" actId="478"/>
          <ac:spMkLst>
            <pc:docMk/>
            <pc:sldMk cId="4064612670" sldId="289"/>
            <ac:spMk id="9" creationId="{A6829076-5CAB-4677-8C1B-9DB9B5741AB0}"/>
          </ac:spMkLst>
        </pc:spChg>
        <pc:spChg chg="del">
          <ac:chgData name="Jaime Quintana" userId="10cd8460-cca5-49ca-86bb-5fdaee821825" providerId="ADAL" clId="{12DB946B-7C7D-4668-8627-30B9AB019801}" dt="2020-06-24T15:30:09.176" v="364" actId="478"/>
          <ac:spMkLst>
            <pc:docMk/>
            <pc:sldMk cId="4064612670" sldId="289"/>
            <ac:spMk id="10" creationId="{B7816697-094D-47DF-9171-E231296C74E7}"/>
          </ac:spMkLst>
        </pc:spChg>
        <pc:spChg chg="mod">
          <ac:chgData name="Jaime Quintana" userId="10cd8460-cca5-49ca-86bb-5fdaee821825" providerId="ADAL" clId="{12DB946B-7C7D-4668-8627-30B9AB019801}" dt="2020-06-24T15:18:39.923" v="238" actId="14100"/>
          <ac:spMkLst>
            <pc:docMk/>
            <pc:sldMk cId="4064612670" sldId="289"/>
            <ac:spMk id="11" creationId="{B380B4CA-7C68-4743-988A-8E08541461A2}"/>
          </ac:spMkLst>
        </pc:spChg>
        <pc:spChg chg="add del mod">
          <ac:chgData name="Jaime Quintana" userId="10cd8460-cca5-49ca-86bb-5fdaee821825" providerId="ADAL" clId="{12DB946B-7C7D-4668-8627-30B9AB019801}" dt="2020-06-24T15:26:50.300" v="335" actId="478"/>
          <ac:spMkLst>
            <pc:docMk/>
            <pc:sldMk cId="4064612670" sldId="289"/>
            <ac:spMk id="12" creationId="{A166A351-5BF6-48AE-A253-5E1B50A62151}"/>
          </ac:spMkLst>
        </pc:spChg>
        <pc:spChg chg="add del mod">
          <ac:chgData name="Jaime Quintana" userId="10cd8460-cca5-49ca-86bb-5fdaee821825" providerId="ADAL" clId="{12DB946B-7C7D-4668-8627-30B9AB019801}" dt="2020-06-24T15:26:50.300" v="335" actId="478"/>
          <ac:spMkLst>
            <pc:docMk/>
            <pc:sldMk cId="4064612670" sldId="289"/>
            <ac:spMk id="13" creationId="{53EC5E6F-1A05-470B-AD13-434B9540D170}"/>
          </ac:spMkLst>
        </pc:spChg>
        <pc:spChg chg="mod">
          <ac:chgData name="Jaime Quintana" userId="10cd8460-cca5-49ca-86bb-5fdaee821825" providerId="ADAL" clId="{12DB946B-7C7D-4668-8627-30B9AB019801}" dt="2020-06-24T15:17:12.876" v="215" actId="1036"/>
          <ac:spMkLst>
            <pc:docMk/>
            <pc:sldMk cId="4064612670" sldId="289"/>
            <ac:spMk id="15" creationId="{26574121-EC5A-415A-ABC7-AA6B6D791397}"/>
          </ac:spMkLst>
        </pc:spChg>
        <pc:spChg chg="add del mod">
          <ac:chgData name="Jaime Quintana" userId="10cd8460-cca5-49ca-86bb-5fdaee821825" providerId="ADAL" clId="{12DB946B-7C7D-4668-8627-30B9AB019801}" dt="2020-06-24T15:26:50.300" v="335" actId="478"/>
          <ac:spMkLst>
            <pc:docMk/>
            <pc:sldMk cId="4064612670" sldId="289"/>
            <ac:spMk id="16" creationId="{5C6381FD-65F1-4FE3-968D-FA68A9676BE7}"/>
          </ac:spMkLst>
        </pc:spChg>
        <pc:spChg chg="add mod">
          <ac:chgData name="Jaime Quintana" userId="10cd8460-cca5-49ca-86bb-5fdaee821825" providerId="ADAL" clId="{12DB946B-7C7D-4668-8627-30B9AB019801}" dt="2020-06-24T15:30:09.482" v="365"/>
          <ac:spMkLst>
            <pc:docMk/>
            <pc:sldMk cId="4064612670" sldId="289"/>
            <ac:spMk id="17" creationId="{710C4EE9-5D91-4F2D-9AA7-AF42BD802C68}"/>
          </ac:spMkLst>
        </pc:spChg>
        <pc:spChg chg="add mod">
          <ac:chgData name="Jaime Quintana" userId="10cd8460-cca5-49ca-86bb-5fdaee821825" providerId="ADAL" clId="{12DB946B-7C7D-4668-8627-30B9AB019801}" dt="2020-06-24T15:30:09.482" v="365"/>
          <ac:spMkLst>
            <pc:docMk/>
            <pc:sldMk cId="4064612670" sldId="289"/>
            <ac:spMk id="18" creationId="{C1756532-FF99-42BD-A46D-B62F5DE1D992}"/>
          </ac:spMkLst>
        </pc:spChg>
        <pc:picChg chg="mod">
          <ac:chgData name="Jaime Quintana" userId="10cd8460-cca5-49ca-86bb-5fdaee821825" providerId="ADAL" clId="{12DB946B-7C7D-4668-8627-30B9AB019801}" dt="2020-06-24T15:17:04.969" v="208" actId="1076"/>
          <ac:picMkLst>
            <pc:docMk/>
            <pc:sldMk cId="4064612670" sldId="289"/>
            <ac:picMk id="14" creationId="{87E4F4E6-AAF5-4FB2-B0D4-EAC2D005CE84}"/>
          </ac:picMkLst>
        </pc:picChg>
      </pc:sldChg>
      <pc:sldChg chg="addSp delSp modSp mod">
        <pc:chgData name="Jaime Quintana" userId="10cd8460-cca5-49ca-86bb-5fdaee821825" providerId="ADAL" clId="{12DB946B-7C7D-4668-8627-30B9AB019801}" dt="2020-06-24T15:30:02.391" v="363"/>
        <pc:sldMkLst>
          <pc:docMk/>
          <pc:sldMk cId="3201999800" sldId="290"/>
        </pc:sldMkLst>
        <pc:spChg chg="del">
          <ac:chgData name="Jaime Quintana" userId="10cd8460-cca5-49ca-86bb-5fdaee821825" providerId="ADAL" clId="{12DB946B-7C7D-4668-8627-30B9AB019801}" dt="2020-06-24T15:30:02.019" v="362" actId="478"/>
          <ac:spMkLst>
            <pc:docMk/>
            <pc:sldMk cId="3201999800" sldId="290"/>
            <ac:spMk id="4" creationId="{CCB52E5F-520D-4588-841D-89777E7116E0}"/>
          </ac:spMkLst>
        </pc:spChg>
        <pc:spChg chg="del">
          <ac:chgData name="Jaime Quintana" userId="10cd8460-cca5-49ca-86bb-5fdaee821825" providerId="ADAL" clId="{12DB946B-7C7D-4668-8627-30B9AB019801}" dt="2020-06-24T15:30:02.019" v="362" actId="478"/>
          <ac:spMkLst>
            <pc:docMk/>
            <pc:sldMk cId="3201999800" sldId="290"/>
            <ac:spMk id="5" creationId="{E2C68930-392F-4C23-A131-E08581C59D0A}"/>
          </ac:spMkLst>
        </pc:spChg>
        <pc:spChg chg="mod">
          <ac:chgData name="Jaime Quintana" userId="10cd8460-cca5-49ca-86bb-5fdaee821825" providerId="ADAL" clId="{12DB946B-7C7D-4668-8627-30B9AB019801}" dt="2020-06-24T14:48:10.274" v="43" actId="1076"/>
          <ac:spMkLst>
            <pc:docMk/>
            <pc:sldMk cId="3201999800" sldId="290"/>
            <ac:spMk id="6" creationId="{3C8931D2-9463-4666-994A-6ED19E2D82CF}"/>
          </ac:spMkLst>
        </pc:spChg>
        <pc:spChg chg="add mod ord">
          <ac:chgData name="Jaime Quintana" userId="10cd8460-cca5-49ca-86bb-5fdaee821825" providerId="ADAL" clId="{12DB946B-7C7D-4668-8627-30B9AB019801}" dt="2020-06-24T15:18:23.576" v="236" actId="1035"/>
          <ac:spMkLst>
            <pc:docMk/>
            <pc:sldMk cId="3201999800" sldId="290"/>
            <ac:spMk id="9" creationId="{39EECDE0-9410-42F1-8AA3-5CC0FB223739}"/>
          </ac:spMkLst>
        </pc:spChg>
        <pc:spChg chg="mod">
          <ac:chgData name="Jaime Quintana" userId="10cd8460-cca5-49ca-86bb-5fdaee821825" providerId="ADAL" clId="{12DB946B-7C7D-4668-8627-30B9AB019801}" dt="2020-06-24T15:18:51.469" v="239" actId="14100"/>
          <ac:spMkLst>
            <pc:docMk/>
            <pc:sldMk cId="3201999800" sldId="290"/>
            <ac:spMk id="10" creationId="{E7D8C380-687F-4529-99F8-41AB48949914}"/>
          </ac:spMkLst>
        </pc:spChg>
        <pc:spChg chg="add mod">
          <ac:chgData name="Jaime Quintana" userId="10cd8460-cca5-49ca-86bb-5fdaee821825" providerId="ADAL" clId="{12DB946B-7C7D-4668-8627-30B9AB019801}" dt="2020-06-24T15:30:02.391" v="363"/>
          <ac:spMkLst>
            <pc:docMk/>
            <pc:sldMk cId="3201999800" sldId="290"/>
            <ac:spMk id="11" creationId="{D7AE39C6-BC85-4C16-B89C-A3145364C645}"/>
          </ac:spMkLst>
        </pc:spChg>
        <pc:spChg chg="del">
          <ac:chgData name="Jaime Quintana" userId="10cd8460-cca5-49ca-86bb-5fdaee821825" providerId="ADAL" clId="{12DB946B-7C7D-4668-8627-30B9AB019801}" dt="2020-06-24T14:48:02.016" v="41" actId="478"/>
          <ac:spMkLst>
            <pc:docMk/>
            <pc:sldMk cId="3201999800" sldId="290"/>
            <ac:spMk id="12" creationId="{3FE928E3-122D-43CA-B80E-F5BA793630EC}"/>
          </ac:spMkLst>
        </pc:spChg>
        <pc:spChg chg="add mod">
          <ac:chgData name="Jaime Quintana" userId="10cd8460-cca5-49ca-86bb-5fdaee821825" providerId="ADAL" clId="{12DB946B-7C7D-4668-8627-30B9AB019801}" dt="2020-06-24T15:30:02.391" v="363"/>
          <ac:spMkLst>
            <pc:docMk/>
            <pc:sldMk cId="3201999800" sldId="290"/>
            <ac:spMk id="13" creationId="{4E8FA338-DC8E-458A-BDC6-4967FA148118}"/>
          </ac:spMkLst>
        </pc:spChg>
      </pc:sldChg>
      <pc:sldMasterChg chg="modSldLayout">
        <pc:chgData name="Jaime Quintana" userId="10cd8460-cca5-49ca-86bb-5fdaee821825" providerId="ADAL" clId="{12DB946B-7C7D-4668-8627-30B9AB019801}" dt="2020-06-24T15:29:34.123" v="361"/>
        <pc:sldMasterMkLst>
          <pc:docMk/>
          <pc:sldMasterMk cId="3176758733" sldId="2147483703"/>
        </pc:sldMasterMkLst>
        <pc:sldLayoutChg chg="modSp mod">
          <pc:chgData name="Jaime Quintana" userId="10cd8460-cca5-49ca-86bb-5fdaee821825" providerId="ADAL" clId="{12DB946B-7C7D-4668-8627-30B9AB019801}" dt="2020-06-24T15:28:25.921" v="341" actId="20577"/>
          <pc:sldLayoutMkLst>
            <pc:docMk/>
            <pc:sldMasterMk cId="3176758733" sldId="2147483703"/>
            <pc:sldLayoutMk cId="3050479940" sldId="2147483705"/>
          </pc:sldLayoutMkLst>
          <pc:spChg chg="mod">
            <ac:chgData name="Jaime Quintana" userId="10cd8460-cca5-49ca-86bb-5fdaee821825" providerId="ADAL" clId="{12DB946B-7C7D-4668-8627-30B9AB019801}" dt="2020-06-24T15:28:25.921" v="341" actId="20577"/>
            <ac:spMkLst>
              <pc:docMk/>
              <pc:sldMasterMk cId="3176758733" sldId="2147483703"/>
              <pc:sldLayoutMk cId="3050479940" sldId="2147483705"/>
              <ac:spMk id="10" creationId="{8DF9AE48-7BA5-447E-B574-76AB665B42CB}"/>
            </ac:spMkLst>
          </pc:spChg>
          <pc:spChg chg="mod">
            <ac:chgData name="Jaime Quintana" userId="10cd8460-cca5-49ca-86bb-5fdaee821825" providerId="ADAL" clId="{12DB946B-7C7D-4668-8627-30B9AB019801}" dt="2020-06-24T15:27:58.852" v="337" actId="1076"/>
            <ac:spMkLst>
              <pc:docMk/>
              <pc:sldMasterMk cId="3176758733" sldId="2147483703"/>
              <pc:sldLayoutMk cId="3050479940" sldId="2147483705"/>
              <ac:spMk id="14" creationId="{A7712087-0879-497B-9391-3B0EE1C37EA8}"/>
            </ac:spMkLst>
          </pc:spChg>
        </pc:sldLayoutChg>
        <pc:sldLayoutChg chg="addSp delSp modSp mod">
          <pc:chgData name="Jaime Quintana" userId="10cd8460-cca5-49ca-86bb-5fdaee821825" providerId="ADAL" clId="{12DB946B-7C7D-4668-8627-30B9AB019801}" dt="2020-06-24T15:28:39.349" v="343"/>
          <pc:sldLayoutMkLst>
            <pc:docMk/>
            <pc:sldMasterMk cId="3176758733" sldId="2147483703"/>
            <pc:sldLayoutMk cId="2262644027" sldId="2147483706"/>
          </pc:sldLayoutMkLst>
          <pc:spChg chg="add mod">
            <ac:chgData name="Jaime Quintana" userId="10cd8460-cca5-49ca-86bb-5fdaee821825" providerId="ADAL" clId="{12DB946B-7C7D-4668-8627-30B9AB019801}" dt="2020-06-24T15:28:39.349" v="343"/>
            <ac:spMkLst>
              <pc:docMk/>
              <pc:sldMasterMk cId="3176758733" sldId="2147483703"/>
              <pc:sldLayoutMk cId="2262644027" sldId="2147483706"/>
              <ac:spMk id="12" creationId="{EC296972-2D41-42BC-A2C5-626A9FD87927}"/>
            </ac:spMkLst>
          </pc:spChg>
          <pc:spChg chg="del">
            <ac:chgData name="Jaime Quintana" userId="10cd8460-cca5-49ca-86bb-5fdaee821825" providerId="ADAL" clId="{12DB946B-7C7D-4668-8627-30B9AB019801}" dt="2020-06-24T15:28:38.997" v="342" actId="478"/>
            <ac:spMkLst>
              <pc:docMk/>
              <pc:sldMasterMk cId="3176758733" sldId="2147483703"/>
              <pc:sldLayoutMk cId="2262644027" sldId="2147483706"/>
              <ac:spMk id="13" creationId="{44026774-0014-4388-BFF8-FD79FE651763}"/>
            </ac:spMkLst>
          </pc:spChg>
          <pc:spChg chg="add mod">
            <ac:chgData name="Jaime Quintana" userId="10cd8460-cca5-49ca-86bb-5fdaee821825" providerId="ADAL" clId="{12DB946B-7C7D-4668-8627-30B9AB019801}" dt="2020-06-24T15:28:39.349" v="343"/>
            <ac:spMkLst>
              <pc:docMk/>
              <pc:sldMasterMk cId="3176758733" sldId="2147483703"/>
              <pc:sldLayoutMk cId="2262644027" sldId="2147483706"/>
              <ac:spMk id="14" creationId="{B09A9769-8445-4512-9018-9B4B7C22A900}"/>
            </ac:spMkLst>
          </pc:spChg>
          <pc:spChg chg="del">
            <ac:chgData name="Jaime Quintana" userId="10cd8460-cca5-49ca-86bb-5fdaee821825" providerId="ADAL" clId="{12DB946B-7C7D-4668-8627-30B9AB019801}" dt="2020-06-24T15:28:38.997" v="342" actId="478"/>
            <ac:spMkLst>
              <pc:docMk/>
              <pc:sldMasterMk cId="3176758733" sldId="2147483703"/>
              <pc:sldLayoutMk cId="2262644027" sldId="2147483706"/>
              <ac:spMk id="15" creationId="{F41C16F6-0FCB-4648-B1A8-38E5778FC256}"/>
            </ac:spMkLst>
          </pc:spChg>
        </pc:sldLayoutChg>
        <pc:sldLayoutChg chg="addSp delSp modSp mod">
          <pc:chgData name="Jaime Quintana" userId="10cd8460-cca5-49ca-86bb-5fdaee821825" providerId="ADAL" clId="{12DB946B-7C7D-4668-8627-30B9AB019801}" dt="2020-06-24T15:28:44.636" v="345"/>
          <pc:sldLayoutMkLst>
            <pc:docMk/>
            <pc:sldMasterMk cId="3176758733" sldId="2147483703"/>
            <pc:sldLayoutMk cId="2805769387" sldId="2147483707"/>
          </pc:sldLayoutMkLst>
          <pc:spChg chg="del">
            <ac:chgData name="Jaime Quintana" userId="10cd8460-cca5-49ca-86bb-5fdaee821825" providerId="ADAL" clId="{12DB946B-7C7D-4668-8627-30B9AB019801}" dt="2020-06-24T15:28:44.298" v="344" actId="478"/>
            <ac:spMkLst>
              <pc:docMk/>
              <pc:sldMasterMk cId="3176758733" sldId="2147483703"/>
              <pc:sldLayoutMk cId="2805769387" sldId="2147483707"/>
              <ac:spMk id="12" creationId="{1A3595C6-AD6B-4A57-A36A-F96517D2E058}"/>
            </ac:spMkLst>
          </pc:spChg>
          <pc:spChg chg="del">
            <ac:chgData name="Jaime Quintana" userId="10cd8460-cca5-49ca-86bb-5fdaee821825" providerId="ADAL" clId="{12DB946B-7C7D-4668-8627-30B9AB019801}" dt="2020-06-24T15:28:44.298" v="344" actId="478"/>
            <ac:spMkLst>
              <pc:docMk/>
              <pc:sldMasterMk cId="3176758733" sldId="2147483703"/>
              <pc:sldLayoutMk cId="2805769387" sldId="2147483707"/>
              <ac:spMk id="13" creationId="{B5478B95-E691-42D3-8D88-77FB570D9DD5}"/>
            </ac:spMkLst>
          </pc:spChg>
          <pc:spChg chg="add mod">
            <ac:chgData name="Jaime Quintana" userId="10cd8460-cca5-49ca-86bb-5fdaee821825" providerId="ADAL" clId="{12DB946B-7C7D-4668-8627-30B9AB019801}" dt="2020-06-24T15:28:44.636" v="345"/>
            <ac:spMkLst>
              <pc:docMk/>
              <pc:sldMasterMk cId="3176758733" sldId="2147483703"/>
              <pc:sldLayoutMk cId="2805769387" sldId="2147483707"/>
              <ac:spMk id="15" creationId="{1E1B91CC-10B0-42A1-9553-647C5B426EE4}"/>
            </ac:spMkLst>
          </pc:spChg>
          <pc:spChg chg="add mod">
            <ac:chgData name="Jaime Quintana" userId="10cd8460-cca5-49ca-86bb-5fdaee821825" providerId="ADAL" clId="{12DB946B-7C7D-4668-8627-30B9AB019801}" dt="2020-06-24T15:28:44.636" v="345"/>
            <ac:spMkLst>
              <pc:docMk/>
              <pc:sldMasterMk cId="3176758733" sldId="2147483703"/>
              <pc:sldLayoutMk cId="2805769387" sldId="2147483707"/>
              <ac:spMk id="16" creationId="{59303A76-1090-4A02-8818-AB3A7195E061}"/>
            </ac:spMkLst>
          </pc:spChg>
        </pc:sldLayoutChg>
        <pc:sldLayoutChg chg="addSp delSp modSp mod">
          <pc:chgData name="Jaime Quintana" userId="10cd8460-cca5-49ca-86bb-5fdaee821825" providerId="ADAL" clId="{12DB946B-7C7D-4668-8627-30B9AB019801}" dt="2020-06-24T15:29:04.171" v="349"/>
          <pc:sldLayoutMkLst>
            <pc:docMk/>
            <pc:sldMasterMk cId="3176758733" sldId="2147483703"/>
            <pc:sldLayoutMk cId="4058275341" sldId="2147483709"/>
          </pc:sldLayoutMkLst>
          <pc:spChg chg="del">
            <ac:chgData name="Jaime Quintana" userId="10cd8460-cca5-49ca-86bb-5fdaee821825" providerId="ADAL" clId="{12DB946B-7C7D-4668-8627-30B9AB019801}" dt="2020-06-24T15:29:03.826" v="348" actId="478"/>
            <ac:spMkLst>
              <pc:docMk/>
              <pc:sldMasterMk cId="3176758733" sldId="2147483703"/>
              <pc:sldLayoutMk cId="4058275341" sldId="2147483709"/>
              <ac:spMk id="11" creationId="{0A790B84-ED2B-4310-840A-8F9EEB01F6B8}"/>
            </ac:spMkLst>
          </pc:spChg>
          <pc:spChg chg="del">
            <ac:chgData name="Jaime Quintana" userId="10cd8460-cca5-49ca-86bb-5fdaee821825" providerId="ADAL" clId="{12DB946B-7C7D-4668-8627-30B9AB019801}" dt="2020-06-24T15:29:03.826" v="348" actId="478"/>
            <ac:spMkLst>
              <pc:docMk/>
              <pc:sldMasterMk cId="3176758733" sldId="2147483703"/>
              <pc:sldLayoutMk cId="4058275341" sldId="2147483709"/>
              <ac:spMk id="12" creationId="{025603DF-8F3E-4E59-868D-1B478E9E6A57}"/>
            </ac:spMkLst>
          </pc:spChg>
          <pc:spChg chg="add del mod">
            <ac:chgData name="Jaime Quintana" userId="10cd8460-cca5-49ca-86bb-5fdaee821825" providerId="ADAL" clId="{12DB946B-7C7D-4668-8627-30B9AB019801}" dt="2020-06-24T15:29:02.783" v="347"/>
            <ac:spMkLst>
              <pc:docMk/>
              <pc:sldMasterMk cId="3176758733" sldId="2147483703"/>
              <pc:sldLayoutMk cId="4058275341" sldId="2147483709"/>
              <ac:spMk id="15" creationId="{BB7BB6E5-BD2E-49DD-9181-6EB5D1271B9F}"/>
            </ac:spMkLst>
          </pc:spChg>
          <pc:spChg chg="add del mod">
            <ac:chgData name="Jaime Quintana" userId="10cd8460-cca5-49ca-86bb-5fdaee821825" providerId="ADAL" clId="{12DB946B-7C7D-4668-8627-30B9AB019801}" dt="2020-06-24T15:29:02.783" v="347"/>
            <ac:spMkLst>
              <pc:docMk/>
              <pc:sldMasterMk cId="3176758733" sldId="2147483703"/>
              <pc:sldLayoutMk cId="4058275341" sldId="2147483709"/>
              <ac:spMk id="17" creationId="{741F24DB-7E40-4A16-BC29-888CCFDA61BA}"/>
            </ac:spMkLst>
          </pc:spChg>
          <pc:spChg chg="add mod">
            <ac:chgData name="Jaime Quintana" userId="10cd8460-cca5-49ca-86bb-5fdaee821825" providerId="ADAL" clId="{12DB946B-7C7D-4668-8627-30B9AB019801}" dt="2020-06-24T15:29:04.171" v="349"/>
            <ac:spMkLst>
              <pc:docMk/>
              <pc:sldMasterMk cId="3176758733" sldId="2147483703"/>
              <pc:sldLayoutMk cId="4058275341" sldId="2147483709"/>
              <ac:spMk id="18" creationId="{65442C1A-36F4-4774-9FC2-2ADBD561E58B}"/>
            </ac:spMkLst>
          </pc:spChg>
          <pc:spChg chg="add mod">
            <ac:chgData name="Jaime Quintana" userId="10cd8460-cca5-49ca-86bb-5fdaee821825" providerId="ADAL" clId="{12DB946B-7C7D-4668-8627-30B9AB019801}" dt="2020-06-24T15:29:04.171" v="349"/>
            <ac:spMkLst>
              <pc:docMk/>
              <pc:sldMasterMk cId="3176758733" sldId="2147483703"/>
              <pc:sldLayoutMk cId="4058275341" sldId="2147483709"/>
              <ac:spMk id="19" creationId="{2128964B-F9C2-491F-95F3-B323A59E9B0A}"/>
            </ac:spMkLst>
          </pc:spChg>
        </pc:sldLayoutChg>
        <pc:sldLayoutChg chg="addSp delSp modSp mod">
          <pc:chgData name="Jaime Quintana" userId="10cd8460-cca5-49ca-86bb-5fdaee821825" providerId="ADAL" clId="{12DB946B-7C7D-4668-8627-30B9AB019801}" dt="2020-06-24T15:29:09.302" v="351"/>
          <pc:sldLayoutMkLst>
            <pc:docMk/>
            <pc:sldMasterMk cId="3176758733" sldId="2147483703"/>
            <pc:sldLayoutMk cId="4188204305" sldId="2147483710"/>
          </pc:sldLayoutMkLst>
          <pc:spChg chg="del">
            <ac:chgData name="Jaime Quintana" userId="10cd8460-cca5-49ca-86bb-5fdaee821825" providerId="ADAL" clId="{12DB946B-7C7D-4668-8627-30B9AB019801}" dt="2020-06-24T15:29:08.997" v="350" actId="478"/>
            <ac:spMkLst>
              <pc:docMk/>
              <pc:sldMasterMk cId="3176758733" sldId="2147483703"/>
              <pc:sldLayoutMk cId="4188204305" sldId="2147483710"/>
              <ac:spMk id="10" creationId="{FBA738ED-A798-408C-B393-569103D47CFE}"/>
            </ac:spMkLst>
          </pc:spChg>
          <pc:spChg chg="del">
            <ac:chgData name="Jaime Quintana" userId="10cd8460-cca5-49ca-86bb-5fdaee821825" providerId="ADAL" clId="{12DB946B-7C7D-4668-8627-30B9AB019801}" dt="2020-06-24T15:29:08.997" v="350" actId="478"/>
            <ac:spMkLst>
              <pc:docMk/>
              <pc:sldMasterMk cId="3176758733" sldId="2147483703"/>
              <pc:sldLayoutMk cId="4188204305" sldId="2147483710"/>
              <ac:spMk id="11" creationId="{108C0F1B-431B-480D-9CDA-284B6C35AD09}"/>
            </ac:spMkLst>
          </pc:spChg>
          <pc:spChg chg="add mod">
            <ac:chgData name="Jaime Quintana" userId="10cd8460-cca5-49ca-86bb-5fdaee821825" providerId="ADAL" clId="{12DB946B-7C7D-4668-8627-30B9AB019801}" dt="2020-06-24T15:29:09.302" v="351"/>
            <ac:spMkLst>
              <pc:docMk/>
              <pc:sldMasterMk cId="3176758733" sldId="2147483703"/>
              <pc:sldLayoutMk cId="4188204305" sldId="2147483710"/>
              <ac:spMk id="15" creationId="{2C930CD7-A9BA-4232-8BA9-C18E871BF24B}"/>
            </ac:spMkLst>
          </pc:spChg>
          <pc:spChg chg="add mod">
            <ac:chgData name="Jaime Quintana" userId="10cd8460-cca5-49ca-86bb-5fdaee821825" providerId="ADAL" clId="{12DB946B-7C7D-4668-8627-30B9AB019801}" dt="2020-06-24T15:29:09.302" v="351"/>
            <ac:spMkLst>
              <pc:docMk/>
              <pc:sldMasterMk cId="3176758733" sldId="2147483703"/>
              <pc:sldLayoutMk cId="4188204305" sldId="2147483710"/>
              <ac:spMk id="16" creationId="{D85730D2-DBE9-446C-88F4-1019E2B6D846}"/>
            </ac:spMkLst>
          </pc:spChg>
        </pc:sldLayoutChg>
        <pc:sldLayoutChg chg="addSp delSp modSp mod">
          <pc:chgData name="Jaime Quintana" userId="10cd8460-cca5-49ca-86bb-5fdaee821825" providerId="ADAL" clId="{12DB946B-7C7D-4668-8627-30B9AB019801}" dt="2020-06-24T15:29:13.941" v="353"/>
          <pc:sldLayoutMkLst>
            <pc:docMk/>
            <pc:sldMasterMk cId="3176758733" sldId="2147483703"/>
            <pc:sldLayoutMk cId="3934188575" sldId="2147483711"/>
          </pc:sldLayoutMkLst>
          <pc:spChg chg="del">
            <ac:chgData name="Jaime Quintana" userId="10cd8460-cca5-49ca-86bb-5fdaee821825" providerId="ADAL" clId="{12DB946B-7C7D-4668-8627-30B9AB019801}" dt="2020-06-24T15:29:13.656" v="352" actId="478"/>
            <ac:spMkLst>
              <pc:docMk/>
              <pc:sldMasterMk cId="3176758733" sldId="2147483703"/>
              <pc:sldLayoutMk cId="3934188575" sldId="2147483711"/>
              <ac:spMk id="11" creationId="{EAB316B8-4A7A-48D7-9734-FEA9DEFA7722}"/>
            </ac:spMkLst>
          </pc:spChg>
          <pc:spChg chg="del">
            <ac:chgData name="Jaime Quintana" userId="10cd8460-cca5-49ca-86bb-5fdaee821825" providerId="ADAL" clId="{12DB946B-7C7D-4668-8627-30B9AB019801}" dt="2020-06-24T15:29:13.656" v="352" actId="478"/>
            <ac:spMkLst>
              <pc:docMk/>
              <pc:sldMasterMk cId="3176758733" sldId="2147483703"/>
              <pc:sldLayoutMk cId="3934188575" sldId="2147483711"/>
              <ac:spMk id="12" creationId="{2BFE4330-2DCF-44C9-9CDD-03B2AD6155F8}"/>
            </ac:spMkLst>
          </pc:spChg>
          <pc:spChg chg="add mod">
            <ac:chgData name="Jaime Quintana" userId="10cd8460-cca5-49ca-86bb-5fdaee821825" providerId="ADAL" clId="{12DB946B-7C7D-4668-8627-30B9AB019801}" dt="2020-06-24T15:29:13.941" v="353"/>
            <ac:spMkLst>
              <pc:docMk/>
              <pc:sldMasterMk cId="3176758733" sldId="2147483703"/>
              <pc:sldLayoutMk cId="3934188575" sldId="2147483711"/>
              <ac:spMk id="15" creationId="{4ADD0B63-29BE-44BC-B0BF-4D40A482CB85}"/>
            </ac:spMkLst>
          </pc:spChg>
          <pc:spChg chg="add mod">
            <ac:chgData name="Jaime Quintana" userId="10cd8460-cca5-49ca-86bb-5fdaee821825" providerId="ADAL" clId="{12DB946B-7C7D-4668-8627-30B9AB019801}" dt="2020-06-24T15:29:13.941" v="353"/>
            <ac:spMkLst>
              <pc:docMk/>
              <pc:sldMasterMk cId="3176758733" sldId="2147483703"/>
              <pc:sldLayoutMk cId="3934188575" sldId="2147483711"/>
              <ac:spMk id="18" creationId="{31D4EB0F-FC39-4FB2-8DCD-021C7FD151A6}"/>
            </ac:spMkLst>
          </pc:spChg>
        </pc:sldLayoutChg>
        <pc:sldLayoutChg chg="addSp delSp modSp mod">
          <pc:chgData name="Jaime Quintana" userId="10cd8460-cca5-49ca-86bb-5fdaee821825" providerId="ADAL" clId="{12DB946B-7C7D-4668-8627-30B9AB019801}" dt="2020-06-24T15:29:17.865" v="355"/>
          <pc:sldLayoutMkLst>
            <pc:docMk/>
            <pc:sldMasterMk cId="3176758733" sldId="2147483703"/>
            <pc:sldLayoutMk cId="1344438415" sldId="2147483712"/>
          </pc:sldLayoutMkLst>
          <pc:spChg chg="del">
            <ac:chgData name="Jaime Quintana" userId="10cd8460-cca5-49ca-86bb-5fdaee821825" providerId="ADAL" clId="{12DB946B-7C7D-4668-8627-30B9AB019801}" dt="2020-06-24T15:29:17.576" v="354" actId="478"/>
            <ac:spMkLst>
              <pc:docMk/>
              <pc:sldMasterMk cId="3176758733" sldId="2147483703"/>
              <pc:sldLayoutMk cId="1344438415" sldId="2147483712"/>
              <ac:spMk id="10" creationId="{1222307E-8B20-4EE0-9FD0-FE23AF1105AA}"/>
            </ac:spMkLst>
          </pc:spChg>
          <pc:spChg chg="del">
            <ac:chgData name="Jaime Quintana" userId="10cd8460-cca5-49ca-86bb-5fdaee821825" providerId="ADAL" clId="{12DB946B-7C7D-4668-8627-30B9AB019801}" dt="2020-06-24T15:29:17.576" v="354" actId="478"/>
            <ac:spMkLst>
              <pc:docMk/>
              <pc:sldMasterMk cId="3176758733" sldId="2147483703"/>
              <pc:sldLayoutMk cId="1344438415" sldId="2147483712"/>
              <ac:spMk id="11" creationId="{90BB31CA-B280-4EE5-A2B1-418890279698}"/>
            </ac:spMkLst>
          </pc:spChg>
          <pc:spChg chg="add mod">
            <ac:chgData name="Jaime Quintana" userId="10cd8460-cca5-49ca-86bb-5fdaee821825" providerId="ADAL" clId="{12DB946B-7C7D-4668-8627-30B9AB019801}" dt="2020-06-24T15:29:17.865" v="355"/>
            <ac:spMkLst>
              <pc:docMk/>
              <pc:sldMasterMk cId="3176758733" sldId="2147483703"/>
              <pc:sldLayoutMk cId="1344438415" sldId="2147483712"/>
              <ac:spMk id="13" creationId="{2D8314FF-C640-4150-9A6B-5DD4B95BCA6B}"/>
            </ac:spMkLst>
          </pc:spChg>
          <pc:spChg chg="add mod">
            <ac:chgData name="Jaime Quintana" userId="10cd8460-cca5-49ca-86bb-5fdaee821825" providerId="ADAL" clId="{12DB946B-7C7D-4668-8627-30B9AB019801}" dt="2020-06-24T15:29:17.865" v="355"/>
            <ac:spMkLst>
              <pc:docMk/>
              <pc:sldMasterMk cId="3176758733" sldId="2147483703"/>
              <pc:sldLayoutMk cId="1344438415" sldId="2147483712"/>
              <ac:spMk id="14" creationId="{15E7C7B6-CCB7-4A83-846E-B45545C09ED2}"/>
            </ac:spMkLst>
          </pc:spChg>
        </pc:sldLayoutChg>
        <pc:sldLayoutChg chg="addSp delSp modSp mod">
          <pc:chgData name="Jaime Quintana" userId="10cd8460-cca5-49ca-86bb-5fdaee821825" providerId="ADAL" clId="{12DB946B-7C7D-4668-8627-30B9AB019801}" dt="2020-06-24T15:29:23.700" v="357"/>
          <pc:sldLayoutMkLst>
            <pc:docMk/>
            <pc:sldMasterMk cId="3176758733" sldId="2147483703"/>
            <pc:sldLayoutMk cId="1457215153" sldId="2147483713"/>
          </pc:sldLayoutMkLst>
          <pc:spChg chg="del">
            <ac:chgData name="Jaime Quintana" userId="10cd8460-cca5-49ca-86bb-5fdaee821825" providerId="ADAL" clId="{12DB946B-7C7D-4668-8627-30B9AB019801}" dt="2020-06-24T15:29:23.386" v="356" actId="478"/>
            <ac:spMkLst>
              <pc:docMk/>
              <pc:sldMasterMk cId="3176758733" sldId="2147483703"/>
              <pc:sldLayoutMk cId="1457215153" sldId="2147483713"/>
              <ac:spMk id="10" creationId="{C0CC0BD3-67DA-44BE-9AD8-67081DB8DAB4}"/>
            </ac:spMkLst>
          </pc:spChg>
          <pc:spChg chg="del">
            <ac:chgData name="Jaime Quintana" userId="10cd8460-cca5-49ca-86bb-5fdaee821825" providerId="ADAL" clId="{12DB946B-7C7D-4668-8627-30B9AB019801}" dt="2020-06-24T15:29:23.386" v="356" actId="478"/>
            <ac:spMkLst>
              <pc:docMk/>
              <pc:sldMasterMk cId="3176758733" sldId="2147483703"/>
              <pc:sldLayoutMk cId="1457215153" sldId="2147483713"/>
              <ac:spMk id="11" creationId="{619D355A-7455-4B21-84E6-B5B69A41404E}"/>
            </ac:spMkLst>
          </pc:spChg>
          <pc:spChg chg="add mod">
            <ac:chgData name="Jaime Quintana" userId="10cd8460-cca5-49ca-86bb-5fdaee821825" providerId="ADAL" clId="{12DB946B-7C7D-4668-8627-30B9AB019801}" dt="2020-06-24T15:29:23.700" v="357"/>
            <ac:spMkLst>
              <pc:docMk/>
              <pc:sldMasterMk cId="3176758733" sldId="2147483703"/>
              <pc:sldLayoutMk cId="1457215153" sldId="2147483713"/>
              <ac:spMk id="13" creationId="{F5C15697-73B0-45C6-B2A7-F3DAB480BE16}"/>
            </ac:spMkLst>
          </pc:spChg>
          <pc:spChg chg="add mod">
            <ac:chgData name="Jaime Quintana" userId="10cd8460-cca5-49ca-86bb-5fdaee821825" providerId="ADAL" clId="{12DB946B-7C7D-4668-8627-30B9AB019801}" dt="2020-06-24T15:29:23.700" v="357"/>
            <ac:spMkLst>
              <pc:docMk/>
              <pc:sldMasterMk cId="3176758733" sldId="2147483703"/>
              <pc:sldLayoutMk cId="1457215153" sldId="2147483713"/>
              <ac:spMk id="14" creationId="{37AB3728-97A2-4E62-A407-D6348BFA4090}"/>
            </ac:spMkLst>
          </pc:spChg>
        </pc:sldLayoutChg>
        <pc:sldLayoutChg chg="addSp delSp modSp mod">
          <pc:chgData name="Jaime Quintana" userId="10cd8460-cca5-49ca-86bb-5fdaee821825" providerId="ADAL" clId="{12DB946B-7C7D-4668-8627-30B9AB019801}" dt="2020-06-24T15:29:28.476" v="359"/>
          <pc:sldLayoutMkLst>
            <pc:docMk/>
            <pc:sldMasterMk cId="3176758733" sldId="2147483703"/>
            <pc:sldLayoutMk cId="559524172" sldId="2147483714"/>
          </pc:sldLayoutMkLst>
          <pc:spChg chg="del">
            <ac:chgData name="Jaime Quintana" userId="10cd8460-cca5-49ca-86bb-5fdaee821825" providerId="ADAL" clId="{12DB946B-7C7D-4668-8627-30B9AB019801}" dt="2020-06-24T15:29:28.138" v="358" actId="478"/>
            <ac:spMkLst>
              <pc:docMk/>
              <pc:sldMasterMk cId="3176758733" sldId="2147483703"/>
              <pc:sldLayoutMk cId="559524172" sldId="2147483714"/>
              <ac:spMk id="10" creationId="{89D8A3BD-B25A-43B8-A44B-8FC4F87A93F1}"/>
            </ac:spMkLst>
          </pc:spChg>
          <pc:spChg chg="del">
            <ac:chgData name="Jaime Quintana" userId="10cd8460-cca5-49ca-86bb-5fdaee821825" providerId="ADAL" clId="{12DB946B-7C7D-4668-8627-30B9AB019801}" dt="2020-06-24T15:29:28.138" v="358" actId="478"/>
            <ac:spMkLst>
              <pc:docMk/>
              <pc:sldMasterMk cId="3176758733" sldId="2147483703"/>
              <pc:sldLayoutMk cId="559524172" sldId="2147483714"/>
              <ac:spMk id="11" creationId="{B685B8CA-2F95-4327-A750-5E5051FAB924}"/>
            </ac:spMkLst>
          </pc:spChg>
          <pc:spChg chg="add mod">
            <ac:chgData name="Jaime Quintana" userId="10cd8460-cca5-49ca-86bb-5fdaee821825" providerId="ADAL" clId="{12DB946B-7C7D-4668-8627-30B9AB019801}" dt="2020-06-24T15:29:28.476" v="359"/>
            <ac:spMkLst>
              <pc:docMk/>
              <pc:sldMasterMk cId="3176758733" sldId="2147483703"/>
              <pc:sldLayoutMk cId="559524172" sldId="2147483714"/>
              <ac:spMk id="13" creationId="{EF30A02A-1FAF-4C84-89D0-4231D33343B3}"/>
            </ac:spMkLst>
          </pc:spChg>
          <pc:spChg chg="add mod">
            <ac:chgData name="Jaime Quintana" userId="10cd8460-cca5-49ca-86bb-5fdaee821825" providerId="ADAL" clId="{12DB946B-7C7D-4668-8627-30B9AB019801}" dt="2020-06-24T15:29:28.476" v="359"/>
            <ac:spMkLst>
              <pc:docMk/>
              <pc:sldMasterMk cId="3176758733" sldId="2147483703"/>
              <pc:sldLayoutMk cId="559524172" sldId="2147483714"/>
              <ac:spMk id="14" creationId="{6BE9918C-7151-4FA5-A66B-3866C58F28DF}"/>
            </ac:spMkLst>
          </pc:spChg>
        </pc:sldLayoutChg>
        <pc:sldLayoutChg chg="addSp delSp modSp mod">
          <pc:chgData name="Jaime Quintana" userId="10cd8460-cca5-49ca-86bb-5fdaee821825" providerId="ADAL" clId="{12DB946B-7C7D-4668-8627-30B9AB019801}" dt="2020-06-24T15:29:34.123" v="361"/>
          <pc:sldLayoutMkLst>
            <pc:docMk/>
            <pc:sldMasterMk cId="3176758733" sldId="2147483703"/>
            <pc:sldLayoutMk cId="3458617679" sldId="2147483719"/>
          </pc:sldLayoutMkLst>
          <pc:spChg chg="add mod">
            <ac:chgData name="Jaime Quintana" userId="10cd8460-cca5-49ca-86bb-5fdaee821825" providerId="ADAL" clId="{12DB946B-7C7D-4668-8627-30B9AB019801}" dt="2020-06-24T15:29:34.123" v="361"/>
            <ac:spMkLst>
              <pc:docMk/>
              <pc:sldMasterMk cId="3176758733" sldId="2147483703"/>
              <pc:sldLayoutMk cId="3458617679" sldId="2147483719"/>
              <ac:spMk id="8" creationId="{71190B1B-10D2-495E-96D6-19EA95187AAD}"/>
            </ac:spMkLst>
          </pc:spChg>
          <pc:spChg chg="add mod">
            <ac:chgData name="Jaime Quintana" userId="10cd8460-cca5-49ca-86bb-5fdaee821825" providerId="ADAL" clId="{12DB946B-7C7D-4668-8627-30B9AB019801}" dt="2020-06-24T15:29:34.123" v="361"/>
            <ac:spMkLst>
              <pc:docMk/>
              <pc:sldMasterMk cId="3176758733" sldId="2147483703"/>
              <pc:sldLayoutMk cId="3458617679" sldId="2147483719"/>
              <ac:spMk id="10" creationId="{3172554C-C42A-4545-8C15-9465176AA2F8}"/>
            </ac:spMkLst>
          </pc:spChg>
          <pc:spChg chg="del">
            <ac:chgData name="Jaime Quintana" userId="10cd8460-cca5-49ca-86bb-5fdaee821825" providerId="ADAL" clId="{12DB946B-7C7D-4668-8627-30B9AB019801}" dt="2020-06-24T15:29:33.808" v="360" actId="478"/>
            <ac:spMkLst>
              <pc:docMk/>
              <pc:sldMasterMk cId="3176758733" sldId="2147483703"/>
              <pc:sldLayoutMk cId="3458617679" sldId="2147483719"/>
              <ac:spMk id="15" creationId="{5E1C54DD-EDED-4471-AAD0-77AFB47CACB2}"/>
            </ac:spMkLst>
          </pc:spChg>
          <pc:spChg chg="del">
            <ac:chgData name="Jaime Quintana" userId="10cd8460-cca5-49ca-86bb-5fdaee821825" providerId="ADAL" clId="{12DB946B-7C7D-4668-8627-30B9AB019801}" dt="2020-06-24T15:29:33.808" v="360" actId="478"/>
            <ac:spMkLst>
              <pc:docMk/>
              <pc:sldMasterMk cId="3176758733" sldId="2147483703"/>
              <pc:sldLayoutMk cId="3458617679" sldId="2147483719"/>
              <ac:spMk id="16" creationId="{FF2A1F0E-1F0E-4537-9AE2-1F8A86770185}"/>
            </ac:spMkLst>
          </pc:spChg>
        </pc:sldLayoutChg>
      </pc:sldMasterChg>
    </pc:docChg>
  </pc:docChgLst>
  <pc:docChgLst>
    <pc:chgData name="Vincent Pham" userId="efe462f4-0591-4d05-ac9b-43d18cf49686" providerId="ADAL" clId="{46666B6B-D742-428B-84A9-27ADFB21B82A}"/>
    <pc:docChg chg="undo custSel modSld modMainMaster">
      <pc:chgData name="Vincent Pham" userId="efe462f4-0591-4d05-ac9b-43d18cf49686" providerId="ADAL" clId="{46666B6B-D742-428B-84A9-27ADFB21B82A}" dt="2021-08-19T03:15:45.717" v="469" actId="20577"/>
      <pc:docMkLst>
        <pc:docMk/>
      </pc:docMkLst>
      <pc:sldChg chg="modSp mod">
        <pc:chgData name="Vincent Pham" userId="efe462f4-0591-4d05-ac9b-43d18cf49686" providerId="ADAL" clId="{46666B6B-D742-428B-84A9-27ADFB21B82A}" dt="2021-08-19T02:56:26.887" v="121" actId="20577"/>
        <pc:sldMkLst>
          <pc:docMk/>
          <pc:sldMk cId="1002452986" sldId="257"/>
        </pc:sldMkLst>
        <pc:spChg chg="mod">
          <ac:chgData name="Vincent Pham" userId="efe462f4-0591-4d05-ac9b-43d18cf49686" providerId="ADAL" clId="{46666B6B-D742-428B-84A9-27ADFB21B82A}" dt="2021-08-19T02:56:18.770" v="115" actId="20577"/>
          <ac:spMkLst>
            <pc:docMk/>
            <pc:sldMk cId="1002452986" sldId="257"/>
            <ac:spMk id="4" creationId="{B2FA59AF-67B9-4DAD-A1B4-77CF5022AE83}"/>
          </ac:spMkLst>
        </pc:spChg>
        <pc:spChg chg="mod">
          <ac:chgData name="Vincent Pham" userId="efe462f4-0591-4d05-ac9b-43d18cf49686" providerId="ADAL" clId="{46666B6B-D742-428B-84A9-27ADFB21B82A}" dt="2021-08-19T02:56:26.887" v="121" actId="20577"/>
          <ac:spMkLst>
            <pc:docMk/>
            <pc:sldMk cId="1002452986" sldId="257"/>
            <ac:spMk id="5" creationId="{72FDEC95-B3F5-4069-AF8C-E68EF0665C53}"/>
          </ac:spMkLst>
        </pc:spChg>
      </pc:sldChg>
      <pc:sldChg chg="addSp delSp modSp mod">
        <pc:chgData name="Vincent Pham" userId="efe462f4-0591-4d05-ac9b-43d18cf49686" providerId="ADAL" clId="{46666B6B-D742-428B-84A9-27ADFB21B82A}" dt="2021-08-19T03:06:26.465" v="275" actId="20577"/>
        <pc:sldMkLst>
          <pc:docMk/>
          <pc:sldMk cId="1673167059" sldId="258"/>
        </pc:sldMkLst>
        <pc:spChg chg="mod">
          <ac:chgData name="Vincent Pham" userId="efe462f4-0591-4d05-ac9b-43d18cf49686" providerId="ADAL" clId="{46666B6B-D742-428B-84A9-27ADFB21B82A}" dt="2021-08-19T03:06:26.465" v="275" actId="20577"/>
          <ac:spMkLst>
            <pc:docMk/>
            <pc:sldMk cId="1673167059" sldId="258"/>
            <ac:spMk id="4" creationId="{794B8AA7-DA44-4D3C-8F87-79FA6395ECAF}"/>
          </ac:spMkLst>
        </pc:spChg>
        <pc:spChg chg="add mod">
          <ac:chgData name="Vincent Pham" userId="efe462f4-0591-4d05-ac9b-43d18cf49686" providerId="ADAL" clId="{46666B6B-D742-428B-84A9-27ADFB21B82A}" dt="2021-08-19T02:59:05.919" v="193"/>
          <ac:spMkLst>
            <pc:docMk/>
            <pc:sldMk cId="1673167059" sldId="258"/>
            <ac:spMk id="8" creationId="{49F5F14C-1BCE-415A-96EA-BF6122D5A17C}"/>
          </ac:spMkLst>
        </pc:spChg>
        <pc:spChg chg="del">
          <ac:chgData name="Vincent Pham" userId="efe462f4-0591-4d05-ac9b-43d18cf49686" providerId="ADAL" clId="{46666B6B-D742-428B-84A9-27ADFB21B82A}" dt="2021-08-19T02:59:05.065" v="192" actId="478"/>
          <ac:spMkLst>
            <pc:docMk/>
            <pc:sldMk cId="1673167059" sldId="258"/>
            <ac:spMk id="16" creationId="{00348625-5B01-463B-BB9D-B242CD8560BD}"/>
          </ac:spMkLst>
        </pc:spChg>
      </pc:sldChg>
      <pc:sldChg chg="addSp delSp modSp mod">
        <pc:chgData name="Vincent Pham" userId="efe462f4-0591-4d05-ac9b-43d18cf49686" providerId="ADAL" clId="{46666B6B-D742-428B-84A9-27ADFB21B82A}" dt="2021-08-19T02:59:13.617" v="195"/>
        <pc:sldMkLst>
          <pc:docMk/>
          <pc:sldMk cId="2635770373" sldId="274"/>
        </pc:sldMkLst>
        <pc:spChg chg="add mod">
          <ac:chgData name="Vincent Pham" userId="efe462f4-0591-4d05-ac9b-43d18cf49686" providerId="ADAL" clId="{46666B6B-D742-428B-84A9-27ADFB21B82A}" dt="2021-08-19T02:59:13.617" v="195"/>
          <ac:spMkLst>
            <pc:docMk/>
            <pc:sldMk cId="2635770373" sldId="274"/>
            <ac:spMk id="8" creationId="{A13A6A4A-882B-4B9F-AA1D-3CD4AFEB5DC8}"/>
          </ac:spMkLst>
        </pc:spChg>
        <pc:spChg chg="del">
          <ac:chgData name="Vincent Pham" userId="efe462f4-0591-4d05-ac9b-43d18cf49686" providerId="ADAL" clId="{46666B6B-D742-428B-84A9-27ADFB21B82A}" dt="2021-08-19T02:59:12.651" v="194" actId="478"/>
          <ac:spMkLst>
            <pc:docMk/>
            <pc:sldMk cId="2635770373" sldId="274"/>
            <ac:spMk id="15" creationId="{4A2728B0-0DBD-4FFA-B943-88B425CBF73A}"/>
          </ac:spMkLst>
        </pc:spChg>
      </pc:sldChg>
      <pc:sldChg chg="addSp delSp modSp mod">
        <pc:chgData name="Vincent Pham" userId="efe462f4-0591-4d05-ac9b-43d18cf49686" providerId="ADAL" clId="{46666B6B-D742-428B-84A9-27ADFB21B82A}" dt="2021-08-19T03:07:20.270" v="295" actId="20577"/>
        <pc:sldMkLst>
          <pc:docMk/>
          <pc:sldMk cId="2601584933" sldId="275"/>
        </pc:sldMkLst>
        <pc:spChg chg="mod">
          <ac:chgData name="Vincent Pham" userId="efe462f4-0591-4d05-ac9b-43d18cf49686" providerId="ADAL" clId="{46666B6B-D742-428B-84A9-27ADFB21B82A}" dt="2021-08-19T03:07:20.270" v="295" actId="20577"/>
          <ac:spMkLst>
            <pc:docMk/>
            <pc:sldMk cId="2601584933" sldId="275"/>
            <ac:spMk id="4" creationId="{794B8AA7-DA44-4D3C-8F87-79FA6395ECAF}"/>
          </ac:spMkLst>
        </pc:spChg>
        <pc:spChg chg="add mod">
          <ac:chgData name="Vincent Pham" userId="efe462f4-0591-4d05-ac9b-43d18cf49686" providerId="ADAL" clId="{46666B6B-D742-428B-84A9-27ADFB21B82A}" dt="2021-08-19T02:59:28.484" v="201"/>
          <ac:spMkLst>
            <pc:docMk/>
            <pc:sldMk cId="2601584933" sldId="275"/>
            <ac:spMk id="9" creationId="{A50FA8B8-BED2-4CFA-AD77-71D85AEF3F0B}"/>
          </ac:spMkLst>
        </pc:spChg>
        <pc:spChg chg="del">
          <ac:chgData name="Vincent Pham" userId="efe462f4-0591-4d05-ac9b-43d18cf49686" providerId="ADAL" clId="{46666B6B-D742-428B-84A9-27ADFB21B82A}" dt="2021-08-19T02:59:28.078" v="200" actId="478"/>
          <ac:spMkLst>
            <pc:docMk/>
            <pc:sldMk cId="2601584933" sldId="275"/>
            <ac:spMk id="18" creationId="{0870FE43-05CC-40E1-A5F7-B611C860CEB2}"/>
          </ac:spMkLst>
        </pc:spChg>
      </pc:sldChg>
      <pc:sldChg chg="addSp delSp modSp mod">
        <pc:chgData name="Vincent Pham" userId="efe462f4-0591-4d05-ac9b-43d18cf49686" providerId="ADAL" clId="{46666B6B-D742-428B-84A9-27ADFB21B82A}" dt="2021-08-19T03:09:02.475" v="313" actId="20577"/>
        <pc:sldMkLst>
          <pc:docMk/>
          <pc:sldMk cId="898226796" sldId="276"/>
        </pc:sldMkLst>
        <pc:spChg chg="mod">
          <ac:chgData name="Vincent Pham" userId="efe462f4-0591-4d05-ac9b-43d18cf49686" providerId="ADAL" clId="{46666B6B-D742-428B-84A9-27ADFB21B82A}" dt="2021-08-19T03:09:02.475" v="313" actId="20577"/>
          <ac:spMkLst>
            <pc:docMk/>
            <pc:sldMk cId="898226796" sldId="276"/>
            <ac:spMk id="4" creationId="{794B8AA7-DA44-4D3C-8F87-79FA6395ECAF}"/>
          </ac:spMkLst>
        </pc:spChg>
        <pc:spChg chg="add mod">
          <ac:chgData name="Vincent Pham" userId="efe462f4-0591-4d05-ac9b-43d18cf49686" providerId="ADAL" clId="{46666B6B-D742-428B-84A9-27ADFB21B82A}" dt="2021-08-19T02:59:39.897" v="205"/>
          <ac:spMkLst>
            <pc:docMk/>
            <pc:sldMk cId="898226796" sldId="276"/>
            <ac:spMk id="40" creationId="{7D0933FC-79FA-4E9B-BD06-5263786592EE}"/>
          </ac:spMkLst>
        </pc:spChg>
        <pc:spChg chg="del">
          <ac:chgData name="Vincent Pham" userId="efe462f4-0591-4d05-ac9b-43d18cf49686" providerId="ADAL" clId="{46666B6B-D742-428B-84A9-27ADFB21B82A}" dt="2021-08-19T02:59:39.476" v="204" actId="478"/>
          <ac:spMkLst>
            <pc:docMk/>
            <pc:sldMk cId="898226796" sldId="276"/>
            <ac:spMk id="45" creationId="{95A517D2-E87A-4F31-8531-A44EC3A1DCD4}"/>
          </ac:spMkLst>
        </pc:spChg>
      </pc:sldChg>
      <pc:sldChg chg="addSp delSp modSp mod">
        <pc:chgData name="Vincent Pham" userId="efe462f4-0591-4d05-ac9b-43d18cf49686" providerId="ADAL" clId="{46666B6B-D742-428B-84A9-27ADFB21B82A}" dt="2021-08-19T03:09:19.939" v="319" actId="20577"/>
        <pc:sldMkLst>
          <pc:docMk/>
          <pc:sldMk cId="4243369009" sldId="278"/>
        </pc:sldMkLst>
        <pc:spChg chg="mod">
          <ac:chgData name="Vincent Pham" userId="efe462f4-0591-4d05-ac9b-43d18cf49686" providerId="ADAL" clId="{46666B6B-D742-428B-84A9-27ADFB21B82A}" dt="2021-08-19T03:09:19.939" v="319" actId="20577"/>
          <ac:spMkLst>
            <pc:docMk/>
            <pc:sldMk cId="4243369009" sldId="278"/>
            <ac:spMk id="4" creationId="{794B8AA7-DA44-4D3C-8F87-79FA6395ECAF}"/>
          </ac:spMkLst>
        </pc:spChg>
        <pc:spChg chg="add mod">
          <ac:chgData name="Vincent Pham" userId="efe462f4-0591-4d05-ac9b-43d18cf49686" providerId="ADAL" clId="{46666B6B-D742-428B-84A9-27ADFB21B82A}" dt="2021-08-19T02:59:46.484" v="207"/>
          <ac:spMkLst>
            <pc:docMk/>
            <pc:sldMk cId="4243369009" sldId="278"/>
            <ac:spMk id="13" creationId="{355CE483-373C-472C-8FCE-9689AECB7FFF}"/>
          </ac:spMkLst>
        </pc:spChg>
        <pc:spChg chg="del">
          <ac:chgData name="Vincent Pham" userId="efe462f4-0591-4d05-ac9b-43d18cf49686" providerId="ADAL" clId="{46666B6B-D742-428B-84A9-27ADFB21B82A}" dt="2021-08-19T02:59:46.069" v="206" actId="478"/>
          <ac:spMkLst>
            <pc:docMk/>
            <pc:sldMk cId="4243369009" sldId="278"/>
            <ac:spMk id="18" creationId="{60BD5A10-9E5D-4C9E-8B4B-8C10C7B2EBB0}"/>
          </ac:spMkLst>
        </pc:spChg>
      </pc:sldChg>
      <pc:sldChg chg="addSp delSp modSp mod">
        <pc:chgData name="Vincent Pham" userId="efe462f4-0591-4d05-ac9b-43d18cf49686" providerId="ADAL" clId="{46666B6B-D742-428B-84A9-27ADFB21B82A}" dt="2021-08-19T02:59:56.101" v="211"/>
        <pc:sldMkLst>
          <pc:docMk/>
          <pc:sldMk cId="3288991560" sldId="279"/>
        </pc:sldMkLst>
        <pc:spChg chg="add mod">
          <ac:chgData name="Vincent Pham" userId="efe462f4-0591-4d05-ac9b-43d18cf49686" providerId="ADAL" clId="{46666B6B-D742-428B-84A9-27ADFB21B82A}" dt="2021-08-19T02:59:56.101" v="211"/>
          <ac:spMkLst>
            <pc:docMk/>
            <pc:sldMk cId="3288991560" sldId="279"/>
            <ac:spMk id="12" creationId="{0EAAC9A3-1A40-4D44-8BF2-7A22B0B3FFB9}"/>
          </ac:spMkLst>
        </pc:spChg>
        <pc:spChg chg="del">
          <ac:chgData name="Vincent Pham" userId="efe462f4-0591-4d05-ac9b-43d18cf49686" providerId="ADAL" clId="{46666B6B-D742-428B-84A9-27ADFB21B82A}" dt="2021-08-19T02:59:55.743" v="210" actId="478"/>
          <ac:spMkLst>
            <pc:docMk/>
            <pc:sldMk cId="3288991560" sldId="279"/>
            <ac:spMk id="27" creationId="{F4619101-6522-43E1-B4F5-B62041D4D105}"/>
          </ac:spMkLst>
        </pc:spChg>
      </pc:sldChg>
      <pc:sldChg chg="addSp delSp modSp mod">
        <pc:chgData name="Vincent Pham" userId="efe462f4-0591-4d05-ac9b-43d18cf49686" providerId="ADAL" clId="{46666B6B-D742-428B-84A9-27ADFB21B82A}" dt="2021-08-19T03:10:17.052" v="343" actId="20577"/>
        <pc:sldMkLst>
          <pc:docMk/>
          <pc:sldMk cId="2541101015" sldId="280"/>
        </pc:sldMkLst>
        <pc:spChg chg="mod">
          <ac:chgData name="Vincent Pham" userId="efe462f4-0591-4d05-ac9b-43d18cf49686" providerId="ADAL" clId="{46666B6B-D742-428B-84A9-27ADFB21B82A}" dt="2021-08-19T03:10:17.052" v="343" actId="20577"/>
          <ac:spMkLst>
            <pc:docMk/>
            <pc:sldMk cId="2541101015" sldId="280"/>
            <ac:spMk id="4" creationId="{794B8AA7-DA44-4D3C-8F87-79FA6395ECAF}"/>
          </ac:spMkLst>
        </pc:spChg>
        <pc:spChg chg="add mod">
          <ac:chgData name="Vincent Pham" userId="efe462f4-0591-4d05-ac9b-43d18cf49686" providerId="ADAL" clId="{46666B6B-D742-428B-84A9-27ADFB21B82A}" dt="2021-08-19T03:00:08.241" v="215"/>
          <ac:spMkLst>
            <pc:docMk/>
            <pc:sldMk cId="2541101015" sldId="280"/>
            <ac:spMk id="16" creationId="{0F9B893D-3D5A-4CB3-BE1F-DC839DE4D300}"/>
          </ac:spMkLst>
        </pc:spChg>
        <pc:spChg chg="del">
          <ac:chgData name="Vincent Pham" userId="efe462f4-0591-4d05-ac9b-43d18cf49686" providerId="ADAL" clId="{46666B6B-D742-428B-84A9-27ADFB21B82A}" dt="2021-08-19T03:00:07.795" v="214" actId="478"/>
          <ac:spMkLst>
            <pc:docMk/>
            <pc:sldMk cId="2541101015" sldId="280"/>
            <ac:spMk id="19" creationId="{19E3224E-C2C3-4BF2-9B51-1AFF81C83C53}"/>
          </ac:spMkLst>
        </pc:spChg>
      </pc:sldChg>
      <pc:sldChg chg="addSp delSp modSp mod">
        <pc:chgData name="Vincent Pham" userId="efe462f4-0591-4d05-ac9b-43d18cf49686" providerId="ADAL" clId="{46666B6B-D742-428B-84A9-27ADFB21B82A}" dt="2021-08-19T03:11:31.742" v="349" actId="20577"/>
        <pc:sldMkLst>
          <pc:docMk/>
          <pc:sldMk cId="1758474105" sldId="281"/>
        </pc:sldMkLst>
        <pc:spChg chg="mod">
          <ac:chgData name="Vincent Pham" userId="efe462f4-0591-4d05-ac9b-43d18cf49686" providerId="ADAL" clId="{46666B6B-D742-428B-84A9-27ADFB21B82A}" dt="2021-08-19T03:11:31.742" v="349" actId="20577"/>
          <ac:spMkLst>
            <pc:docMk/>
            <pc:sldMk cId="1758474105" sldId="281"/>
            <ac:spMk id="4" creationId="{794B8AA7-DA44-4D3C-8F87-79FA6395ECAF}"/>
          </ac:spMkLst>
        </pc:spChg>
        <pc:spChg chg="add mod">
          <ac:chgData name="Vincent Pham" userId="efe462f4-0591-4d05-ac9b-43d18cf49686" providerId="ADAL" clId="{46666B6B-D742-428B-84A9-27ADFB21B82A}" dt="2021-08-19T03:00:12.843" v="217"/>
          <ac:spMkLst>
            <pc:docMk/>
            <pc:sldMk cId="1758474105" sldId="281"/>
            <ac:spMk id="9" creationId="{B3279297-C47F-4E71-87C7-02FA42270CA1}"/>
          </ac:spMkLst>
        </pc:spChg>
        <pc:spChg chg="del">
          <ac:chgData name="Vincent Pham" userId="efe462f4-0591-4d05-ac9b-43d18cf49686" providerId="ADAL" clId="{46666B6B-D742-428B-84A9-27ADFB21B82A}" dt="2021-08-19T03:00:12.369" v="216" actId="478"/>
          <ac:spMkLst>
            <pc:docMk/>
            <pc:sldMk cId="1758474105" sldId="281"/>
            <ac:spMk id="23" creationId="{8ADF3680-BDB1-448A-BD85-D52F41B8F6D1}"/>
          </ac:spMkLst>
        </pc:spChg>
      </pc:sldChg>
      <pc:sldChg chg="addSp delSp modSp mod">
        <pc:chgData name="Vincent Pham" userId="efe462f4-0591-4d05-ac9b-43d18cf49686" providerId="ADAL" clId="{46666B6B-D742-428B-84A9-27ADFB21B82A}" dt="2021-08-19T02:58:36.879" v="189" actId="20577"/>
        <pc:sldMkLst>
          <pc:docMk/>
          <pc:sldMk cId="3744058500" sldId="282"/>
        </pc:sldMkLst>
        <pc:spChg chg="mod">
          <ac:chgData name="Vincent Pham" userId="efe462f4-0591-4d05-ac9b-43d18cf49686" providerId="ADAL" clId="{46666B6B-D742-428B-84A9-27ADFB21B82A}" dt="2021-08-19T02:57:34.134" v="169" actId="20577"/>
          <ac:spMkLst>
            <pc:docMk/>
            <pc:sldMk cId="3744058500" sldId="282"/>
            <ac:spMk id="2" creationId="{B0635107-AF07-4AE0-B44A-D48D9C2EF06B}"/>
          </ac:spMkLst>
        </pc:spChg>
        <pc:spChg chg="mod">
          <ac:chgData name="Vincent Pham" userId="efe462f4-0591-4d05-ac9b-43d18cf49686" providerId="ADAL" clId="{46666B6B-D742-428B-84A9-27ADFB21B82A}" dt="2021-08-19T02:56:45.121" v="133" actId="20577"/>
          <ac:spMkLst>
            <pc:docMk/>
            <pc:sldMk cId="3744058500" sldId="282"/>
            <ac:spMk id="3" creationId="{4D709162-3D51-44D2-A7AC-7E4CE5855B24}"/>
          </ac:spMkLst>
        </pc:spChg>
        <pc:spChg chg="mod">
          <ac:chgData name="Vincent Pham" userId="efe462f4-0591-4d05-ac9b-43d18cf49686" providerId="ADAL" clId="{46666B6B-D742-428B-84A9-27ADFB21B82A}" dt="2021-08-19T02:57:10.291" v="163" actId="20577"/>
          <ac:spMkLst>
            <pc:docMk/>
            <pc:sldMk cId="3744058500" sldId="282"/>
            <ac:spMk id="6" creationId="{3C8931D2-9463-4666-994A-6ED19E2D82CF}"/>
          </ac:spMkLst>
        </pc:spChg>
        <pc:spChg chg="mod">
          <ac:chgData name="Vincent Pham" userId="efe462f4-0591-4d05-ac9b-43d18cf49686" providerId="ADAL" clId="{46666B6B-D742-428B-84A9-27ADFB21B82A}" dt="2021-08-19T02:56:37.409" v="127" actId="20577"/>
          <ac:spMkLst>
            <pc:docMk/>
            <pc:sldMk cId="3744058500" sldId="282"/>
            <ac:spMk id="7" creationId="{1E4CA098-827E-45CF-9D20-32D511750E28}"/>
          </ac:spMkLst>
        </pc:spChg>
        <pc:spChg chg="add del mod">
          <ac:chgData name="Vincent Pham" userId="efe462f4-0591-4d05-ac9b-43d18cf49686" providerId="ADAL" clId="{46666B6B-D742-428B-84A9-27ADFB21B82A}" dt="2021-08-19T02:58:36.879" v="189" actId="20577"/>
          <ac:spMkLst>
            <pc:docMk/>
            <pc:sldMk cId="3744058500" sldId="282"/>
            <ac:spMk id="11" creationId="{5429B1C2-A7EC-4B20-9B15-FC4682A590C1}"/>
          </ac:spMkLst>
        </pc:spChg>
      </pc:sldChg>
      <pc:sldChg chg="addSp delSp modSp mod">
        <pc:chgData name="Vincent Pham" userId="efe462f4-0591-4d05-ac9b-43d18cf49686" providerId="ADAL" clId="{46666B6B-D742-428B-84A9-27ADFB21B82A}" dt="2021-08-19T03:01:46.090" v="250" actId="255"/>
        <pc:sldMkLst>
          <pc:docMk/>
          <pc:sldMk cId="3161310948" sldId="283"/>
        </pc:sldMkLst>
        <pc:spChg chg="del">
          <ac:chgData name="Vincent Pham" userId="efe462f4-0591-4d05-ac9b-43d18cf49686" providerId="ADAL" clId="{46666B6B-D742-428B-84A9-27ADFB21B82A}" dt="2021-08-19T02:58:52.611" v="190" actId="478"/>
          <ac:spMkLst>
            <pc:docMk/>
            <pc:sldMk cId="3161310948" sldId="283"/>
            <ac:spMk id="7" creationId="{AD57146A-3AC8-4235-B697-0312ABDC5D01}"/>
          </ac:spMkLst>
        </pc:spChg>
        <pc:spChg chg="mod">
          <ac:chgData name="Vincent Pham" userId="efe462f4-0591-4d05-ac9b-43d18cf49686" providerId="ADAL" clId="{46666B6B-D742-428B-84A9-27ADFB21B82A}" dt="2021-08-19T03:01:46.090" v="250" actId="255"/>
          <ac:spMkLst>
            <pc:docMk/>
            <pc:sldMk cId="3161310948" sldId="283"/>
            <ac:spMk id="8" creationId="{6D973527-EEA0-4F5C-BA71-ECB56B6E5863}"/>
          </ac:spMkLst>
        </pc:spChg>
        <pc:spChg chg="add mod">
          <ac:chgData name="Vincent Pham" userId="efe462f4-0591-4d05-ac9b-43d18cf49686" providerId="ADAL" clId="{46666B6B-D742-428B-84A9-27ADFB21B82A}" dt="2021-08-19T02:58:53.356" v="191"/>
          <ac:spMkLst>
            <pc:docMk/>
            <pc:sldMk cId="3161310948" sldId="283"/>
            <ac:spMk id="10" creationId="{A88A042E-1F71-4E13-A084-646C974EC21F}"/>
          </ac:spMkLst>
        </pc:spChg>
      </pc:sldChg>
      <pc:sldChg chg="addSp delSp modSp mod">
        <pc:chgData name="Vincent Pham" userId="efe462f4-0591-4d05-ac9b-43d18cf49686" providerId="ADAL" clId="{46666B6B-D742-428B-84A9-27ADFB21B82A}" dt="2021-08-19T03:07:40.749" v="307" actId="20577"/>
        <pc:sldMkLst>
          <pc:docMk/>
          <pc:sldMk cId="2413844199" sldId="284"/>
        </pc:sldMkLst>
        <pc:spChg chg="del">
          <ac:chgData name="Vincent Pham" userId="efe462f4-0591-4d05-ac9b-43d18cf49686" providerId="ADAL" clId="{46666B6B-D742-428B-84A9-27ADFB21B82A}" dt="2021-08-19T02:59:33.927" v="202" actId="478"/>
          <ac:spMkLst>
            <pc:docMk/>
            <pc:sldMk cId="2413844199" sldId="284"/>
            <ac:spMk id="7" creationId="{859331EC-6E06-471C-ADE7-180121BA3095}"/>
          </ac:spMkLst>
        </pc:spChg>
        <pc:spChg chg="mod">
          <ac:chgData name="Vincent Pham" userId="efe462f4-0591-4d05-ac9b-43d18cf49686" providerId="ADAL" clId="{46666B6B-D742-428B-84A9-27ADFB21B82A}" dt="2021-08-19T03:07:40.749" v="307" actId="20577"/>
          <ac:spMkLst>
            <pc:docMk/>
            <pc:sldMk cId="2413844199" sldId="284"/>
            <ac:spMk id="9" creationId="{0F98A8FB-EACF-427F-837D-8BD9005A69FD}"/>
          </ac:spMkLst>
        </pc:spChg>
        <pc:spChg chg="add mod">
          <ac:chgData name="Vincent Pham" userId="efe462f4-0591-4d05-ac9b-43d18cf49686" providerId="ADAL" clId="{46666B6B-D742-428B-84A9-27ADFB21B82A}" dt="2021-08-19T02:59:34.146" v="203"/>
          <ac:spMkLst>
            <pc:docMk/>
            <pc:sldMk cId="2413844199" sldId="284"/>
            <ac:spMk id="10" creationId="{EC401A85-7F84-4C63-AA5F-4B8AA8945F6D}"/>
          </ac:spMkLst>
        </pc:spChg>
      </pc:sldChg>
      <pc:sldChg chg="addSp delSp modSp mod">
        <pc:chgData name="Vincent Pham" userId="efe462f4-0591-4d05-ac9b-43d18cf49686" providerId="ADAL" clId="{46666B6B-D742-428B-84A9-27ADFB21B82A}" dt="2021-08-19T03:09:33.073" v="325" actId="20577"/>
        <pc:sldMkLst>
          <pc:docMk/>
          <pc:sldMk cId="3734134488" sldId="285"/>
        </pc:sldMkLst>
        <pc:spChg chg="del">
          <ac:chgData name="Vincent Pham" userId="efe462f4-0591-4d05-ac9b-43d18cf49686" providerId="ADAL" clId="{46666B6B-D742-428B-84A9-27ADFB21B82A}" dt="2021-08-19T02:59:50.923" v="208" actId="478"/>
          <ac:spMkLst>
            <pc:docMk/>
            <pc:sldMk cId="3734134488" sldId="285"/>
            <ac:spMk id="7" creationId="{37C1E85E-1EFD-4815-A83E-D0AF3706C806}"/>
          </ac:spMkLst>
        </pc:spChg>
        <pc:spChg chg="mod">
          <ac:chgData name="Vincent Pham" userId="efe462f4-0591-4d05-ac9b-43d18cf49686" providerId="ADAL" clId="{46666B6B-D742-428B-84A9-27ADFB21B82A}" dt="2021-08-19T03:09:33.073" v="325" actId="20577"/>
          <ac:spMkLst>
            <pc:docMk/>
            <pc:sldMk cId="3734134488" sldId="285"/>
            <ac:spMk id="9" creationId="{0F98A8FB-EACF-427F-837D-8BD9005A69FD}"/>
          </ac:spMkLst>
        </pc:spChg>
        <pc:spChg chg="add mod">
          <ac:chgData name="Vincent Pham" userId="efe462f4-0591-4d05-ac9b-43d18cf49686" providerId="ADAL" clId="{46666B6B-D742-428B-84A9-27ADFB21B82A}" dt="2021-08-19T02:59:51.429" v="209"/>
          <ac:spMkLst>
            <pc:docMk/>
            <pc:sldMk cId="3734134488" sldId="285"/>
            <ac:spMk id="10" creationId="{B3E6D989-78CD-4675-88AD-F871843F2CB6}"/>
          </ac:spMkLst>
        </pc:spChg>
      </pc:sldChg>
      <pc:sldChg chg="addSp delSp modSp mod">
        <pc:chgData name="Vincent Pham" userId="efe462f4-0591-4d05-ac9b-43d18cf49686" providerId="ADAL" clId="{46666B6B-D742-428B-84A9-27ADFB21B82A}" dt="2021-08-19T03:09:59.942" v="337" actId="20577"/>
        <pc:sldMkLst>
          <pc:docMk/>
          <pc:sldMk cId="2506449439" sldId="286"/>
        </pc:sldMkLst>
        <pc:spChg chg="del">
          <ac:chgData name="Vincent Pham" userId="efe462f4-0591-4d05-ac9b-43d18cf49686" providerId="ADAL" clId="{46666B6B-D742-428B-84A9-27ADFB21B82A}" dt="2021-08-19T03:00:02.170" v="212" actId="478"/>
          <ac:spMkLst>
            <pc:docMk/>
            <pc:sldMk cId="2506449439" sldId="286"/>
            <ac:spMk id="7" creationId="{38C51D80-2B03-462F-ABF2-771051D0B09D}"/>
          </ac:spMkLst>
        </pc:spChg>
        <pc:spChg chg="mod">
          <ac:chgData name="Vincent Pham" userId="efe462f4-0591-4d05-ac9b-43d18cf49686" providerId="ADAL" clId="{46666B6B-D742-428B-84A9-27ADFB21B82A}" dt="2021-08-19T03:09:59.942" v="337" actId="20577"/>
          <ac:spMkLst>
            <pc:docMk/>
            <pc:sldMk cId="2506449439" sldId="286"/>
            <ac:spMk id="9" creationId="{0F98A8FB-EACF-427F-837D-8BD9005A69FD}"/>
          </ac:spMkLst>
        </pc:spChg>
        <pc:spChg chg="add mod">
          <ac:chgData name="Vincent Pham" userId="efe462f4-0591-4d05-ac9b-43d18cf49686" providerId="ADAL" clId="{46666B6B-D742-428B-84A9-27ADFB21B82A}" dt="2021-08-19T03:00:02.600" v="213"/>
          <ac:spMkLst>
            <pc:docMk/>
            <pc:sldMk cId="2506449439" sldId="286"/>
            <ac:spMk id="10" creationId="{1494DBFC-653F-4379-8BD8-7767CF1FE62F}"/>
          </ac:spMkLst>
        </pc:spChg>
      </pc:sldChg>
      <pc:sldChg chg="addSp delSp modSp mod">
        <pc:chgData name="Vincent Pham" userId="efe462f4-0591-4d05-ac9b-43d18cf49686" providerId="ADAL" clId="{46666B6B-D742-428B-84A9-27ADFB21B82A}" dt="2021-08-19T03:06:51.711" v="287" actId="20577"/>
        <pc:sldMkLst>
          <pc:docMk/>
          <pc:sldMk cId="820245826" sldId="287"/>
        </pc:sldMkLst>
        <pc:spChg chg="mod">
          <ac:chgData name="Vincent Pham" userId="efe462f4-0591-4d05-ac9b-43d18cf49686" providerId="ADAL" clId="{46666B6B-D742-428B-84A9-27ADFB21B82A}" dt="2021-08-19T03:06:51.711" v="287" actId="20577"/>
          <ac:spMkLst>
            <pc:docMk/>
            <pc:sldMk cId="820245826" sldId="287"/>
            <ac:spMk id="2" creationId="{CAA1A28E-A0A5-4722-B17F-1D1711441D44}"/>
          </ac:spMkLst>
        </pc:spChg>
        <pc:spChg chg="mod">
          <ac:chgData name="Vincent Pham" userId="efe462f4-0591-4d05-ac9b-43d18cf49686" providerId="ADAL" clId="{46666B6B-D742-428B-84A9-27ADFB21B82A}" dt="2021-08-19T03:06:15.428" v="269" actId="20577"/>
          <ac:spMkLst>
            <pc:docMk/>
            <pc:sldMk cId="820245826" sldId="287"/>
            <ac:spMk id="4" creationId="{702DA41F-5707-4EB5-BE3A-8A4FE0B8AE80}"/>
          </ac:spMkLst>
        </pc:spChg>
        <pc:spChg chg="add mod">
          <ac:chgData name="Vincent Pham" userId="efe462f4-0591-4d05-ac9b-43d18cf49686" providerId="ADAL" clId="{46666B6B-D742-428B-84A9-27ADFB21B82A}" dt="2021-08-19T02:59:23.996" v="199"/>
          <ac:spMkLst>
            <pc:docMk/>
            <pc:sldMk cId="820245826" sldId="287"/>
            <ac:spMk id="10" creationId="{644629BF-2042-4F53-88B3-E6EBDBE7161C}"/>
          </ac:spMkLst>
        </pc:spChg>
        <pc:spChg chg="del">
          <ac:chgData name="Vincent Pham" userId="efe462f4-0591-4d05-ac9b-43d18cf49686" providerId="ADAL" clId="{46666B6B-D742-428B-84A9-27ADFB21B82A}" dt="2021-08-19T02:59:23.439" v="198" actId="478"/>
          <ac:spMkLst>
            <pc:docMk/>
            <pc:sldMk cId="820245826" sldId="287"/>
            <ac:spMk id="15" creationId="{215503B2-85A7-4539-A65D-0D03A6DE9BC5}"/>
          </ac:spMkLst>
        </pc:spChg>
      </pc:sldChg>
      <pc:sldChg chg="addSp delSp modSp mod">
        <pc:chgData name="Vincent Pham" userId="efe462f4-0591-4d05-ac9b-43d18cf49686" providerId="ADAL" clId="{46666B6B-D742-428B-84A9-27ADFB21B82A}" dt="2021-08-19T03:06:42.532" v="281" actId="20577"/>
        <pc:sldMkLst>
          <pc:docMk/>
          <pc:sldMk cId="2446158633" sldId="288"/>
        </pc:sldMkLst>
        <pc:spChg chg="mod">
          <ac:chgData name="Vincent Pham" userId="efe462f4-0591-4d05-ac9b-43d18cf49686" providerId="ADAL" clId="{46666B6B-D742-428B-84A9-27ADFB21B82A}" dt="2021-08-19T03:06:42.532" v="281" actId="20577"/>
          <ac:spMkLst>
            <pc:docMk/>
            <pc:sldMk cId="2446158633" sldId="288"/>
            <ac:spMk id="2" creationId="{CAA1A28E-A0A5-4722-B17F-1D1711441D44}"/>
          </ac:spMkLst>
        </pc:spChg>
        <pc:spChg chg="mod">
          <ac:chgData name="Vincent Pham" userId="efe462f4-0591-4d05-ac9b-43d18cf49686" providerId="ADAL" clId="{46666B6B-D742-428B-84A9-27ADFB21B82A}" dt="2021-08-19T03:06:18.141" v="271" actId="20577"/>
          <ac:spMkLst>
            <pc:docMk/>
            <pc:sldMk cId="2446158633" sldId="288"/>
            <ac:spMk id="4" creationId="{702DA41F-5707-4EB5-BE3A-8A4FE0B8AE80}"/>
          </ac:spMkLst>
        </pc:spChg>
        <pc:spChg chg="add mod">
          <ac:chgData name="Vincent Pham" userId="efe462f4-0591-4d05-ac9b-43d18cf49686" providerId="ADAL" clId="{46666B6B-D742-428B-84A9-27ADFB21B82A}" dt="2021-08-19T02:59:18.343" v="197"/>
          <ac:spMkLst>
            <pc:docMk/>
            <pc:sldMk cId="2446158633" sldId="288"/>
            <ac:spMk id="9" creationId="{D07E9CCA-B8E7-4CFB-B278-5E87DD609B34}"/>
          </ac:spMkLst>
        </pc:spChg>
        <pc:spChg chg="del">
          <ac:chgData name="Vincent Pham" userId="efe462f4-0591-4d05-ac9b-43d18cf49686" providerId="ADAL" clId="{46666B6B-D742-428B-84A9-27ADFB21B82A}" dt="2021-08-19T02:59:17.829" v="196" actId="478"/>
          <ac:spMkLst>
            <pc:docMk/>
            <pc:sldMk cId="2446158633" sldId="288"/>
            <ac:spMk id="13" creationId="{ED802438-8C69-4688-936B-AD6148F5DABE}"/>
          </ac:spMkLst>
        </pc:spChg>
      </pc:sldChg>
      <pc:sldChg chg="addSp delSp modSp mod">
        <pc:chgData name="Vincent Pham" userId="efe462f4-0591-4d05-ac9b-43d18cf49686" providerId="ADAL" clId="{46666B6B-D742-428B-84A9-27ADFB21B82A}" dt="2021-08-19T03:12:00.450" v="361"/>
        <pc:sldMkLst>
          <pc:docMk/>
          <pc:sldMk cId="4064612670" sldId="289"/>
        </pc:sldMkLst>
        <pc:spChg chg="mod">
          <ac:chgData name="Vincent Pham" userId="efe462f4-0591-4d05-ac9b-43d18cf49686" providerId="ADAL" clId="{46666B6B-D742-428B-84A9-27ADFB21B82A}" dt="2021-08-19T03:12:00.450" v="361"/>
          <ac:spMkLst>
            <pc:docMk/>
            <pc:sldMk cId="4064612670" sldId="289"/>
            <ac:spMk id="4" creationId="{794B8AA7-DA44-4D3C-8F87-79FA6395ECAF}"/>
          </ac:spMkLst>
        </pc:spChg>
        <pc:spChg chg="add mod">
          <ac:chgData name="Vincent Pham" userId="efe462f4-0591-4d05-ac9b-43d18cf49686" providerId="ADAL" clId="{46666B6B-D742-428B-84A9-27ADFB21B82A}" dt="2021-08-19T03:00:17.436" v="219"/>
          <ac:spMkLst>
            <pc:docMk/>
            <pc:sldMk cId="4064612670" sldId="289"/>
            <ac:spMk id="9" creationId="{AA4DAA9D-36B4-43CB-BC6A-ED29F4D29772}"/>
          </ac:spMkLst>
        </pc:spChg>
        <pc:spChg chg="del">
          <ac:chgData name="Vincent Pham" userId="efe462f4-0591-4d05-ac9b-43d18cf49686" providerId="ADAL" clId="{46666B6B-D742-428B-84A9-27ADFB21B82A}" dt="2021-08-19T03:00:17.014" v="218" actId="478"/>
          <ac:spMkLst>
            <pc:docMk/>
            <pc:sldMk cId="4064612670" sldId="289"/>
            <ac:spMk id="18" creationId="{C1756532-FF99-42BD-A46D-B62F5DE1D992}"/>
          </ac:spMkLst>
        </pc:spChg>
      </pc:sldChg>
      <pc:sldChg chg="addSp delSp modSp mod">
        <pc:chgData name="Vincent Pham" userId="efe462f4-0591-4d05-ac9b-43d18cf49686" providerId="ADAL" clId="{46666B6B-D742-428B-84A9-27ADFB21B82A}" dt="2021-08-19T03:15:45.717" v="469" actId="20577"/>
        <pc:sldMkLst>
          <pc:docMk/>
          <pc:sldMk cId="3201999800" sldId="290"/>
        </pc:sldMkLst>
        <pc:spChg chg="mod">
          <ac:chgData name="Vincent Pham" userId="efe462f4-0591-4d05-ac9b-43d18cf49686" providerId="ADAL" clId="{46666B6B-D742-428B-84A9-27ADFB21B82A}" dt="2021-08-19T03:14:21.316" v="391" actId="20577"/>
          <ac:spMkLst>
            <pc:docMk/>
            <pc:sldMk cId="3201999800" sldId="290"/>
            <ac:spMk id="6" creationId="{3C8931D2-9463-4666-994A-6ED19E2D82CF}"/>
          </ac:spMkLst>
        </pc:spChg>
        <pc:spChg chg="mod">
          <ac:chgData name="Vincent Pham" userId="efe462f4-0591-4d05-ac9b-43d18cf49686" providerId="ADAL" clId="{46666B6B-D742-428B-84A9-27ADFB21B82A}" dt="2021-08-19T03:12:13.649" v="362"/>
          <ac:spMkLst>
            <pc:docMk/>
            <pc:sldMk cId="3201999800" sldId="290"/>
            <ac:spMk id="7" creationId="{1E4CA098-827E-45CF-9D20-32D511750E28}"/>
          </ac:spMkLst>
        </pc:spChg>
        <pc:spChg chg="mod">
          <ac:chgData name="Vincent Pham" userId="efe462f4-0591-4d05-ac9b-43d18cf49686" providerId="ADAL" clId="{46666B6B-D742-428B-84A9-27ADFB21B82A}" dt="2021-08-19T03:15:45.717" v="469" actId="20577"/>
          <ac:spMkLst>
            <pc:docMk/>
            <pc:sldMk cId="3201999800" sldId="290"/>
            <ac:spMk id="10" creationId="{E7D8C380-687F-4529-99F8-41AB48949914}"/>
          </ac:spMkLst>
        </pc:spChg>
        <pc:spChg chg="add mod">
          <ac:chgData name="Vincent Pham" userId="efe462f4-0591-4d05-ac9b-43d18cf49686" providerId="ADAL" clId="{46666B6B-D742-428B-84A9-27ADFB21B82A}" dt="2021-08-19T03:00:27.580" v="221"/>
          <ac:spMkLst>
            <pc:docMk/>
            <pc:sldMk cId="3201999800" sldId="290"/>
            <ac:spMk id="12" creationId="{7932F9B2-11B7-4E3A-AD22-5082F8C277E4}"/>
          </ac:spMkLst>
        </pc:spChg>
        <pc:spChg chg="del">
          <ac:chgData name="Vincent Pham" userId="efe462f4-0591-4d05-ac9b-43d18cf49686" providerId="ADAL" clId="{46666B6B-D742-428B-84A9-27ADFB21B82A}" dt="2021-08-19T03:00:26.895" v="220" actId="478"/>
          <ac:spMkLst>
            <pc:docMk/>
            <pc:sldMk cId="3201999800" sldId="290"/>
            <ac:spMk id="13" creationId="{4E8FA338-DC8E-458A-BDC6-4967FA148118}"/>
          </ac:spMkLst>
        </pc:spChg>
      </pc:sldChg>
      <pc:sldMasterChg chg="modSldLayout">
        <pc:chgData name="Vincent Pham" userId="efe462f4-0591-4d05-ac9b-43d18cf49686" providerId="ADAL" clId="{46666B6B-D742-428B-84A9-27ADFB21B82A}" dt="2021-08-19T02:55:55.875" v="109" actId="2711"/>
        <pc:sldMasterMkLst>
          <pc:docMk/>
          <pc:sldMasterMk cId="3176758733" sldId="2147483703"/>
        </pc:sldMasterMkLst>
        <pc:sldLayoutChg chg="addSp delSp modSp mod">
          <pc:chgData name="Vincent Pham" userId="efe462f4-0591-4d05-ac9b-43d18cf49686" providerId="ADAL" clId="{46666B6B-D742-428B-84A9-27ADFB21B82A}" dt="2021-08-19T02:44:56.764" v="14" actId="1076"/>
          <pc:sldLayoutMkLst>
            <pc:docMk/>
            <pc:sldMasterMk cId="3176758733" sldId="2147483703"/>
            <pc:sldLayoutMk cId="2572849203" sldId="2147483704"/>
          </pc:sldLayoutMkLst>
          <pc:spChg chg="mod">
            <ac:chgData name="Vincent Pham" userId="efe462f4-0591-4d05-ac9b-43d18cf49686" providerId="ADAL" clId="{46666B6B-D742-428B-84A9-27ADFB21B82A}" dt="2021-08-19T02:43:45.278" v="5" actId="2711"/>
            <ac:spMkLst>
              <pc:docMk/>
              <pc:sldMasterMk cId="3176758733" sldId="2147483703"/>
              <pc:sldLayoutMk cId="2572849203" sldId="2147483704"/>
              <ac:spMk id="2" creationId="{13E0CF2D-1273-48B7-AEC5-7A3D060E545B}"/>
            </ac:spMkLst>
          </pc:spChg>
          <pc:spChg chg="mod">
            <ac:chgData name="Vincent Pham" userId="efe462f4-0591-4d05-ac9b-43d18cf49686" providerId="ADAL" clId="{46666B6B-D742-428B-84A9-27ADFB21B82A}" dt="2021-08-19T02:44:10.247" v="7" actId="207"/>
            <ac:spMkLst>
              <pc:docMk/>
              <pc:sldMasterMk cId="3176758733" sldId="2147483703"/>
              <pc:sldLayoutMk cId="2572849203" sldId="2147483704"/>
              <ac:spMk id="3" creationId="{17935763-D472-4897-837B-B39DCCB49668}"/>
            </ac:spMkLst>
          </pc:spChg>
          <pc:picChg chg="add mod">
            <ac:chgData name="Vincent Pham" userId="efe462f4-0591-4d05-ac9b-43d18cf49686" providerId="ADAL" clId="{46666B6B-D742-428B-84A9-27ADFB21B82A}" dt="2021-08-19T02:43:00.746" v="4" actId="12788"/>
            <ac:picMkLst>
              <pc:docMk/>
              <pc:sldMasterMk cId="3176758733" sldId="2147483703"/>
              <pc:sldLayoutMk cId="2572849203" sldId="2147483704"/>
              <ac:picMk id="5" creationId="{AC073C89-A0F3-4F13-BA0E-9814CF1413EE}"/>
            </ac:picMkLst>
          </pc:picChg>
          <pc:picChg chg="del">
            <ac:chgData name="Vincent Pham" userId="efe462f4-0591-4d05-ac9b-43d18cf49686" providerId="ADAL" clId="{46666B6B-D742-428B-84A9-27ADFB21B82A}" dt="2021-08-19T02:44:14.084" v="8" actId="478"/>
            <ac:picMkLst>
              <pc:docMk/>
              <pc:sldMasterMk cId="3176758733" sldId="2147483703"/>
              <pc:sldLayoutMk cId="2572849203" sldId="2147483704"/>
              <ac:picMk id="7" creationId="{431F3BC1-EF4A-41B4-9C0E-BAA79C8B6519}"/>
            </ac:picMkLst>
          </pc:picChg>
          <pc:picChg chg="add mod">
            <ac:chgData name="Vincent Pham" userId="efe462f4-0591-4d05-ac9b-43d18cf49686" providerId="ADAL" clId="{46666B6B-D742-428B-84A9-27ADFB21B82A}" dt="2021-08-19T02:44:56.764" v="14" actId="1076"/>
            <ac:picMkLst>
              <pc:docMk/>
              <pc:sldMasterMk cId="3176758733" sldId="2147483703"/>
              <pc:sldLayoutMk cId="2572849203" sldId="2147483704"/>
              <ac:picMk id="8" creationId="{956D758E-4059-445E-AD8A-830971F41046}"/>
            </ac:picMkLst>
          </pc:picChg>
          <pc:picChg chg="del">
            <ac:chgData name="Vincent Pham" userId="efe462f4-0591-4d05-ac9b-43d18cf49686" providerId="ADAL" clId="{46666B6B-D742-428B-84A9-27ADFB21B82A}" dt="2021-08-19T02:42:53.326" v="3" actId="478"/>
            <ac:picMkLst>
              <pc:docMk/>
              <pc:sldMasterMk cId="3176758733" sldId="2147483703"/>
              <pc:sldLayoutMk cId="2572849203" sldId="2147483704"/>
              <ac:picMk id="9" creationId="{192EF449-B600-4FD6-9955-37D25B0F7F22}"/>
            </ac:picMkLst>
          </pc:picChg>
        </pc:sldLayoutChg>
        <pc:sldLayoutChg chg="addSp delSp modSp mod">
          <pc:chgData name="Vincent Pham" userId="efe462f4-0591-4d05-ac9b-43d18cf49686" providerId="ADAL" clId="{46666B6B-D742-428B-84A9-27ADFB21B82A}" dt="2021-08-19T02:47:26.004" v="44" actId="478"/>
          <pc:sldLayoutMkLst>
            <pc:docMk/>
            <pc:sldMasterMk cId="3176758733" sldId="2147483703"/>
            <pc:sldLayoutMk cId="3050479940" sldId="2147483705"/>
          </pc:sldLayoutMkLst>
          <pc:spChg chg="mod">
            <ac:chgData name="Vincent Pham" userId="efe462f4-0591-4d05-ac9b-43d18cf49686" providerId="ADAL" clId="{46666B6B-D742-428B-84A9-27ADFB21B82A}" dt="2021-08-19T02:46:27.771" v="22" actId="2711"/>
            <ac:spMkLst>
              <pc:docMk/>
              <pc:sldMasterMk cId="3176758733" sldId="2147483703"/>
              <pc:sldLayoutMk cId="3050479940" sldId="2147483705"/>
              <ac:spMk id="4" creationId="{62C52FC8-05CF-4B3D-84D2-80E9E12B989C}"/>
            </ac:spMkLst>
          </pc:spChg>
          <pc:spChg chg="mod">
            <ac:chgData name="Vincent Pham" userId="efe462f4-0591-4d05-ac9b-43d18cf49686" providerId="ADAL" clId="{46666B6B-D742-428B-84A9-27ADFB21B82A}" dt="2021-08-19T02:46:02.705" v="20" actId="207"/>
            <ac:spMkLst>
              <pc:docMk/>
              <pc:sldMasterMk cId="3176758733" sldId="2147483703"/>
              <pc:sldLayoutMk cId="3050479940" sldId="2147483705"/>
              <ac:spMk id="11" creationId="{5F318FAD-9032-412E-ACB3-E6241AC66840}"/>
            </ac:spMkLst>
          </pc:spChg>
          <pc:spChg chg="mod">
            <ac:chgData name="Vincent Pham" userId="efe462f4-0591-4d05-ac9b-43d18cf49686" providerId="ADAL" clId="{46666B6B-D742-428B-84A9-27ADFB21B82A}" dt="2021-08-19T02:46:46.236" v="38" actId="20577"/>
            <ac:spMkLst>
              <pc:docMk/>
              <pc:sldMasterMk cId="3176758733" sldId="2147483703"/>
              <pc:sldLayoutMk cId="3050479940" sldId="2147483705"/>
              <ac:spMk id="14" creationId="{A7712087-0879-497B-9391-3B0EE1C37EA8}"/>
            </ac:spMkLst>
          </pc:spChg>
          <pc:spChg chg="mod">
            <ac:chgData name="Vincent Pham" userId="efe462f4-0591-4d05-ac9b-43d18cf49686" providerId="ADAL" clId="{46666B6B-D742-428B-84A9-27ADFB21B82A}" dt="2021-08-19T02:45:32.103" v="15" actId="2711"/>
            <ac:spMkLst>
              <pc:docMk/>
              <pc:sldMasterMk cId="3176758733" sldId="2147483703"/>
              <pc:sldLayoutMk cId="3050479940" sldId="2147483705"/>
              <ac:spMk id="20" creationId="{F4523D3E-40E4-462A-A7DE-A1F4F9895AD5}"/>
            </ac:spMkLst>
          </pc:spChg>
          <pc:picChg chg="add mod">
            <ac:chgData name="Vincent Pham" userId="efe462f4-0591-4d05-ac9b-43d18cf49686" providerId="ADAL" clId="{46666B6B-D742-428B-84A9-27ADFB21B82A}" dt="2021-08-19T02:47:22.649" v="43" actId="14100"/>
            <ac:picMkLst>
              <pc:docMk/>
              <pc:sldMasterMk cId="3176758733" sldId="2147483703"/>
              <pc:sldLayoutMk cId="3050479940" sldId="2147483705"/>
              <ac:picMk id="12" creationId="{D12644E0-43C2-4FA9-B715-13F990F7953D}"/>
            </ac:picMkLst>
          </pc:picChg>
          <pc:picChg chg="del">
            <ac:chgData name="Vincent Pham" userId="efe462f4-0591-4d05-ac9b-43d18cf49686" providerId="ADAL" clId="{46666B6B-D742-428B-84A9-27ADFB21B82A}" dt="2021-08-19T02:47:26.004" v="44" actId="478"/>
            <ac:picMkLst>
              <pc:docMk/>
              <pc:sldMasterMk cId="3176758733" sldId="2147483703"/>
              <pc:sldLayoutMk cId="3050479940" sldId="2147483705"/>
              <ac:picMk id="18" creationId="{AD0C548E-9A18-49DA-AF43-5F17784B89F1}"/>
            </ac:picMkLst>
          </pc:picChg>
        </pc:sldLayoutChg>
        <pc:sldLayoutChg chg="addSp delSp modSp mod">
          <pc:chgData name="Vincent Pham" userId="efe462f4-0591-4d05-ac9b-43d18cf49686" providerId="ADAL" clId="{46666B6B-D742-428B-84A9-27ADFB21B82A}" dt="2021-08-19T02:55:55.875" v="109" actId="2711"/>
          <pc:sldLayoutMkLst>
            <pc:docMk/>
            <pc:sldMasterMk cId="3176758733" sldId="2147483703"/>
            <pc:sldLayoutMk cId="2262644027" sldId="2147483706"/>
          </pc:sldLayoutMkLst>
          <pc:spChg chg="mod">
            <ac:chgData name="Vincent Pham" userId="efe462f4-0591-4d05-ac9b-43d18cf49686" providerId="ADAL" clId="{46666B6B-D742-428B-84A9-27ADFB21B82A}" dt="2021-08-19T02:55:55.875" v="109" actId="2711"/>
            <ac:spMkLst>
              <pc:docMk/>
              <pc:sldMasterMk cId="3176758733" sldId="2147483703"/>
              <pc:sldLayoutMk cId="2262644027" sldId="2147483706"/>
              <ac:spMk id="11" creationId="{5F318FAD-9032-412E-ACB3-E6241AC66840}"/>
            </ac:spMkLst>
          </pc:spChg>
          <pc:spChg chg="mod">
            <ac:chgData name="Vincent Pham" userId="efe462f4-0591-4d05-ac9b-43d18cf49686" providerId="ADAL" clId="{46666B6B-D742-428B-84A9-27ADFB21B82A}" dt="2021-08-19T02:48:59.086" v="67"/>
            <ac:spMkLst>
              <pc:docMk/>
              <pc:sldMasterMk cId="3176758733" sldId="2147483703"/>
              <pc:sldLayoutMk cId="2262644027" sldId="2147483706"/>
              <ac:spMk id="14" creationId="{B09A9769-8445-4512-9018-9B4B7C22A900}"/>
            </ac:spMkLst>
          </pc:spChg>
          <pc:spChg chg="mod">
            <ac:chgData name="Vincent Pham" userId="efe462f4-0591-4d05-ac9b-43d18cf49686" providerId="ADAL" clId="{46666B6B-D742-428B-84A9-27ADFB21B82A}" dt="2021-08-19T02:55:47.340" v="108" actId="2711"/>
            <ac:spMkLst>
              <pc:docMk/>
              <pc:sldMasterMk cId="3176758733" sldId="2147483703"/>
              <pc:sldLayoutMk cId="2262644027" sldId="2147483706"/>
              <ac:spMk id="17" creationId="{35359CD5-BBDD-44B5-BEDA-D849629DDD5F}"/>
            </ac:spMkLst>
          </pc:spChg>
          <pc:spChg chg="mod">
            <ac:chgData name="Vincent Pham" userId="efe462f4-0591-4d05-ac9b-43d18cf49686" providerId="ADAL" clId="{46666B6B-D742-428B-84A9-27ADFB21B82A}" dt="2021-08-19T02:55:38.685" v="107" actId="2711"/>
            <ac:spMkLst>
              <pc:docMk/>
              <pc:sldMasterMk cId="3176758733" sldId="2147483703"/>
              <pc:sldLayoutMk cId="2262644027" sldId="2147483706"/>
              <ac:spMk id="21" creationId="{B3D5B594-657F-4211-BA33-929479681337}"/>
            </ac:spMkLst>
          </pc:spChg>
          <pc:picChg chg="add mod">
            <ac:chgData name="Vincent Pham" userId="efe462f4-0591-4d05-ac9b-43d18cf49686" providerId="ADAL" clId="{46666B6B-D742-428B-84A9-27ADFB21B82A}" dt="2021-08-19T02:47:36.569" v="46"/>
            <ac:picMkLst>
              <pc:docMk/>
              <pc:sldMasterMk cId="3176758733" sldId="2147483703"/>
              <pc:sldLayoutMk cId="2262644027" sldId="2147483706"/>
              <ac:picMk id="13" creationId="{BD552129-C29A-4D27-B7DB-EE1C1C943293}"/>
            </ac:picMkLst>
          </pc:picChg>
          <pc:picChg chg="del">
            <ac:chgData name="Vincent Pham" userId="efe462f4-0591-4d05-ac9b-43d18cf49686" providerId="ADAL" clId="{46666B6B-D742-428B-84A9-27ADFB21B82A}" dt="2021-08-19T02:47:36.083" v="45" actId="478"/>
            <ac:picMkLst>
              <pc:docMk/>
              <pc:sldMasterMk cId="3176758733" sldId="2147483703"/>
              <pc:sldLayoutMk cId="2262644027" sldId="2147483706"/>
              <ac:picMk id="16" creationId="{FE4411AB-5098-4CAC-983D-34ABA1B32B65}"/>
            </ac:picMkLst>
          </pc:picChg>
        </pc:sldLayoutChg>
        <pc:sldLayoutChg chg="addSp delSp modSp mod">
          <pc:chgData name="Vincent Pham" userId="efe462f4-0591-4d05-ac9b-43d18cf49686" providerId="ADAL" clId="{46666B6B-D742-428B-84A9-27ADFB21B82A}" dt="2021-08-19T02:55:27.957" v="106" actId="2711"/>
          <pc:sldLayoutMkLst>
            <pc:docMk/>
            <pc:sldMasterMk cId="3176758733" sldId="2147483703"/>
            <pc:sldLayoutMk cId="2805769387" sldId="2147483707"/>
          </pc:sldLayoutMkLst>
          <pc:spChg chg="mod">
            <ac:chgData name="Vincent Pham" userId="efe462f4-0591-4d05-ac9b-43d18cf49686" providerId="ADAL" clId="{46666B6B-D742-428B-84A9-27ADFB21B82A}" dt="2021-08-19T02:55:18.021" v="105" actId="207"/>
            <ac:spMkLst>
              <pc:docMk/>
              <pc:sldMasterMk cId="3176758733" sldId="2147483703"/>
              <pc:sldLayoutMk cId="2805769387" sldId="2147483707"/>
              <ac:spMk id="11" creationId="{5F318FAD-9032-412E-ACB3-E6241AC66840}"/>
            </ac:spMkLst>
          </pc:spChg>
          <pc:spChg chg="mod">
            <ac:chgData name="Vincent Pham" userId="efe462f4-0591-4d05-ac9b-43d18cf49686" providerId="ADAL" clId="{46666B6B-D742-428B-84A9-27ADFB21B82A}" dt="2021-08-19T02:49:05.858" v="68"/>
            <ac:spMkLst>
              <pc:docMk/>
              <pc:sldMasterMk cId="3176758733" sldId="2147483703"/>
              <pc:sldLayoutMk cId="2805769387" sldId="2147483707"/>
              <ac:spMk id="16" creationId="{59303A76-1090-4A02-8818-AB3A7195E061}"/>
            </ac:spMkLst>
          </pc:spChg>
          <pc:spChg chg="mod">
            <ac:chgData name="Vincent Pham" userId="efe462f4-0591-4d05-ac9b-43d18cf49686" providerId="ADAL" clId="{46666B6B-D742-428B-84A9-27ADFB21B82A}" dt="2021-08-19T02:55:27.957" v="106" actId="2711"/>
            <ac:spMkLst>
              <pc:docMk/>
              <pc:sldMasterMk cId="3176758733" sldId="2147483703"/>
              <pc:sldLayoutMk cId="2805769387" sldId="2147483707"/>
              <ac:spMk id="17" creationId="{79A8EA0C-9613-4E61-863C-A6D97C5BF5AE}"/>
            </ac:spMkLst>
          </pc:spChg>
          <pc:spChg chg="mod">
            <ac:chgData name="Vincent Pham" userId="efe462f4-0591-4d05-ac9b-43d18cf49686" providerId="ADAL" clId="{46666B6B-D742-428B-84A9-27ADFB21B82A}" dt="2021-08-19T02:55:08.150" v="103" actId="2711"/>
            <ac:spMkLst>
              <pc:docMk/>
              <pc:sldMasterMk cId="3176758733" sldId="2147483703"/>
              <pc:sldLayoutMk cId="2805769387" sldId="2147483707"/>
              <ac:spMk id="24" creationId="{0FA32AF5-8892-48DF-A919-7250C419496C}"/>
            </ac:spMkLst>
          </pc:spChg>
          <pc:picChg chg="add mod">
            <ac:chgData name="Vincent Pham" userId="efe462f4-0591-4d05-ac9b-43d18cf49686" providerId="ADAL" clId="{46666B6B-D742-428B-84A9-27ADFB21B82A}" dt="2021-08-19T02:47:45.048" v="48"/>
            <ac:picMkLst>
              <pc:docMk/>
              <pc:sldMasterMk cId="3176758733" sldId="2147483703"/>
              <pc:sldLayoutMk cId="2805769387" sldId="2147483707"/>
              <ac:picMk id="12" creationId="{C9572CBD-80C6-4E76-9C96-1541B4C34332}"/>
            </ac:picMkLst>
          </pc:picChg>
          <pc:picChg chg="del">
            <ac:chgData name="Vincent Pham" userId="efe462f4-0591-4d05-ac9b-43d18cf49686" providerId="ADAL" clId="{46666B6B-D742-428B-84A9-27ADFB21B82A}" dt="2021-08-19T02:47:43.725" v="47" actId="478"/>
            <ac:picMkLst>
              <pc:docMk/>
              <pc:sldMasterMk cId="3176758733" sldId="2147483703"/>
              <pc:sldLayoutMk cId="2805769387" sldId="2147483707"/>
              <ac:picMk id="14" creationId="{B31D97A9-8894-4FAB-92F9-6C8EAE6B01B3}"/>
            </ac:picMkLst>
          </pc:picChg>
        </pc:sldLayoutChg>
        <pc:sldLayoutChg chg="addSp delSp modSp mod">
          <pc:chgData name="Vincent Pham" userId="efe462f4-0591-4d05-ac9b-43d18cf49686" providerId="ADAL" clId="{46666B6B-D742-428B-84A9-27ADFB21B82A}" dt="2021-08-19T02:54:54.105" v="102" actId="2711"/>
          <pc:sldLayoutMkLst>
            <pc:docMk/>
            <pc:sldMasterMk cId="3176758733" sldId="2147483703"/>
            <pc:sldLayoutMk cId="591699919" sldId="2147483708"/>
          </pc:sldLayoutMkLst>
          <pc:spChg chg="mod">
            <ac:chgData name="Vincent Pham" userId="efe462f4-0591-4d05-ac9b-43d18cf49686" providerId="ADAL" clId="{46666B6B-D742-428B-84A9-27ADFB21B82A}" dt="2021-08-19T02:54:45.315" v="101" actId="2711"/>
            <ac:spMkLst>
              <pc:docMk/>
              <pc:sldMasterMk cId="3176758733" sldId="2147483703"/>
              <pc:sldLayoutMk cId="591699919" sldId="2147483708"/>
              <ac:spMk id="11" creationId="{5F318FAD-9032-412E-ACB3-E6241AC66840}"/>
            </ac:spMkLst>
          </pc:spChg>
          <pc:spChg chg="mod">
            <ac:chgData name="Vincent Pham" userId="efe462f4-0591-4d05-ac9b-43d18cf49686" providerId="ADAL" clId="{46666B6B-D742-428B-84A9-27ADFB21B82A}" dt="2021-08-19T02:49:10.494" v="69"/>
            <ac:spMkLst>
              <pc:docMk/>
              <pc:sldMasterMk cId="3176758733" sldId="2147483703"/>
              <pc:sldLayoutMk cId="591699919" sldId="2147483708"/>
              <ac:spMk id="13" creationId="{75954F16-95DD-42FC-91BA-E51789E15CBA}"/>
            </ac:spMkLst>
          </pc:spChg>
          <pc:spChg chg="mod">
            <ac:chgData name="Vincent Pham" userId="efe462f4-0591-4d05-ac9b-43d18cf49686" providerId="ADAL" clId="{46666B6B-D742-428B-84A9-27ADFB21B82A}" dt="2021-08-19T02:54:54.105" v="102" actId="2711"/>
            <ac:spMkLst>
              <pc:docMk/>
              <pc:sldMasterMk cId="3176758733" sldId="2147483703"/>
              <pc:sldLayoutMk cId="591699919" sldId="2147483708"/>
              <ac:spMk id="17" creationId="{86AFCAA8-29F1-4897-B7D6-BDDDE7A9EA54}"/>
            </ac:spMkLst>
          </pc:spChg>
          <pc:spChg chg="mod">
            <ac:chgData name="Vincent Pham" userId="efe462f4-0591-4d05-ac9b-43d18cf49686" providerId="ADAL" clId="{46666B6B-D742-428B-84A9-27ADFB21B82A}" dt="2021-08-19T02:54:38.144" v="100" actId="2711"/>
            <ac:spMkLst>
              <pc:docMk/>
              <pc:sldMasterMk cId="3176758733" sldId="2147483703"/>
              <pc:sldLayoutMk cId="591699919" sldId="2147483708"/>
              <ac:spMk id="24" creationId="{FD646A5C-1E6E-45C7-BA9C-C464F4DF2B3A}"/>
            </ac:spMkLst>
          </pc:spChg>
          <pc:picChg chg="del">
            <ac:chgData name="Vincent Pham" userId="efe462f4-0591-4d05-ac9b-43d18cf49686" providerId="ADAL" clId="{46666B6B-D742-428B-84A9-27ADFB21B82A}" dt="2021-08-19T02:47:49.351" v="49" actId="478"/>
            <ac:picMkLst>
              <pc:docMk/>
              <pc:sldMasterMk cId="3176758733" sldId="2147483703"/>
              <pc:sldLayoutMk cId="591699919" sldId="2147483708"/>
              <ac:picMk id="14" creationId="{E9C3E08B-5BC9-4668-9794-2C2B282A76BE}"/>
            </ac:picMkLst>
          </pc:picChg>
          <pc:picChg chg="add mod">
            <ac:chgData name="Vincent Pham" userId="efe462f4-0591-4d05-ac9b-43d18cf49686" providerId="ADAL" clId="{46666B6B-D742-428B-84A9-27ADFB21B82A}" dt="2021-08-19T02:47:50.488" v="50"/>
            <ac:picMkLst>
              <pc:docMk/>
              <pc:sldMasterMk cId="3176758733" sldId="2147483703"/>
              <pc:sldLayoutMk cId="591699919" sldId="2147483708"/>
              <ac:picMk id="15" creationId="{D6BCF36C-E6BD-48D5-993B-153F8B176F96}"/>
            </ac:picMkLst>
          </pc:picChg>
        </pc:sldLayoutChg>
        <pc:sldLayoutChg chg="addSp delSp modSp mod">
          <pc:chgData name="Vincent Pham" userId="efe462f4-0591-4d05-ac9b-43d18cf49686" providerId="ADAL" clId="{46666B6B-D742-428B-84A9-27ADFB21B82A}" dt="2021-08-19T02:54:25.192" v="99" actId="2711"/>
          <pc:sldLayoutMkLst>
            <pc:docMk/>
            <pc:sldMasterMk cId="3176758733" sldId="2147483703"/>
            <pc:sldLayoutMk cId="4058275341" sldId="2147483709"/>
          </pc:sldLayoutMkLst>
          <pc:spChg chg="mod">
            <ac:chgData name="Vincent Pham" userId="efe462f4-0591-4d05-ac9b-43d18cf49686" providerId="ADAL" clId="{46666B6B-D742-428B-84A9-27ADFB21B82A}" dt="2021-08-19T02:54:16.619" v="98" actId="2711"/>
            <ac:spMkLst>
              <pc:docMk/>
              <pc:sldMasterMk cId="3176758733" sldId="2147483703"/>
              <pc:sldLayoutMk cId="4058275341" sldId="2147483709"/>
              <ac:spMk id="3" creationId="{FAA13942-C406-478A-9F84-1347561B331B}"/>
            </ac:spMkLst>
          </pc:spChg>
          <pc:spChg chg="mod">
            <ac:chgData name="Vincent Pham" userId="efe462f4-0591-4d05-ac9b-43d18cf49686" providerId="ADAL" clId="{46666B6B-D742-428B-84A9-27ADFB21B82A}" dt="2021-08-19T02:49:16.061" v="70"/>
            <ac:spMkLst>
              <pc:docMk/>
              <pc:sldMasterMk cId="3176758733" sldId="2147483703"/>
              <pc:sldLayoutMk cId="4058275341" sldId="2147483709"/>
              <ac:spMk id="19" creationId="{2128964B-F9C2-491F-95F3-B323A59E9B0A}"/>
            </ac:spMkLst>
          </pc:spChg>
          <pc:spChg chg="mod">
            <ac:chgData name="Vincent Pham" userId="efe462f4-0591-4d05-ac9b-43d18cf49686" providerId="ADAL" clId="{46666B6B-D742-428B-84A9-27ADFB21B82A}" dt="2021-08-19T02:54:25.192" v="99" actId="2711"/>
            <ac:spMkLst>
              <pc:docMk/>
              <pc:sldMasterMk cId="3176758733" sldId="2147483703"/>
              <pc:sldLayoutMk cId="4058275341" sldId="2147483709"/>
              <ac:spMk id="27" creationId="{F9D63ACD-DFF2-4B91-BAA1-AD858CEEEA14}"/>
            </ac:spMkLst>
          </pc:spChg>
          <pc:spChg chg="mod">
            <ac:chgData name="Vincent Pham" userId="efe462f4-0591-4d05-ac9b-43d18cf49686" providerId="ADAL" clId="{46666B6B-D742-428B-84A9-27ADFB21B82A}" dt="2021-08-19T02:54:08.244" v="97" actId="2711"/>
            <ac:spMkLst>
              <pc:docMk/>
              <pc:sldMasterMk cId="3176758733" sldId="2147483703"/>
              <pc:sldLayoutMk cId="4058275341" sldId="2147483709"/>
              <ac:spMk id="29" creationId="{7806CEE0-3DFC-4CFD-BBD5-743B695B3196}"/>
            </ac:spMkLst>
          </pc:spChg>
          <pc:picChg chg="add mod">
            <ac:chgData name="Vincent Pham" userId="efe462f4-0591-4d05-ac9b-43d18cf49686" providerId="ADAL" clId="{46666B6B-D742-428B-84A9-27ADFB21B82A}" dt="2021-08-19T02:47:56.152" v="52"/>
            <ac:picMkLst>
              <pc:docMk/>
              <pc:sldMasterMk cId="3176758733" sldId="2147483703"/>
              <pc:sldLayoutMk cId="4058275341" sldId="2147483709"/>
              <ac:picMk id="11" creationId="{5D229F90-0A8F-492D-B74F-6D28C5BCA419}"/>
            </ac:picMkLst>
          </pc:picChg>
          <pc:picChg chg="del">
            <ac:chgData name="Vincent Pham" userId="efe462f4-0591-4d05-ac9b-43d18cf49686" providerId="ADAL" clId="{46666B6B-D742-428B-84A9-27ADFB21B82A}" dt="2021-08-19T02:47:55.903" v="51" actId="478"/>
            <ac:picMkLst>
              <pc:docMk/>
              <pc:sldMasterMk cId="3176758733" sldId="2147483703"/>
              <pc:sldLayoutMk cId="4058275341" sldId="2147483709"/>
              <ac:picMk id="13" creationId="{CCFF920A-4DD6-42DE-A7DF-1520F668F6D2}"/>
            </ac:picMkLst>
          </pc:picChg>
        </pc:sldLayoutChg>
        <pc:sldLayoutChg chg="addSp delSp modSp mod">
          <pc:chgData name="Vincent Pham" userId="efe462f4-0591-4d05-ac9b-43d18cf49686" providerId="ADAL" clId="{46666B6B-D742-428B-84A9-27ADFB21B82A}" dt="2021-08-19T02:53:55.051" v="96" actId="2711"/>
          <pc:sldLayoutMkLst>
            <pc:docMk/>
            <pc:sldMasterMk cId="3176758733" sldId="2147483703"/>
            <pc:sldLayoutMk cId="4188204305" sldId="2147483710"/>
          </pc:sldLayoutMkLst>
          <pc:spChg chg="mod">
            <ac:chgData name="Vincent Pham" userId="efe462f4-0591-4d05-ac9b-43d18cf49686" providerId="ADAL" clId="{46666B6B-D742-428B-84A9-27ADFB21B82A}" dt="2021-08-19T02:53:46.393" v="95" actId="2711"/>
            <ac:spMkLst>
              <pc:docMk/>
              <pc:sldMasterMk cId="3176758733" sldId="2147483703"/>
              <pc:sldLayoutMk cId="4188204305" sldId="2147483710"/>
              <ac:spMk id="13" creationId="{D61841D2-E886-4DE7-8D77-2D10F90EACBD}"/>
            </ac:spMkLst>
          </pc:spChg>
          <pc:spChg chg="mod">
            <ac:chgData name="Vincent Pham" userId="efe462f4-0591-4d05-ac9b-43d18cf49686" providerId="ADAL" clId="{46666B6B-D742-428B-84A9-27ADFB21B82A}" dt="2021-08-19T02:49:21.228" v="71"/>
            <ac:spMkLst>
              <pc:docMk/>
              <pc:sldMasterMk cId="3176758733" sldId="2147483703"/>
              <pc:sldLayoutMk cId="4188204305" sldId="2147483710"/>
              <ac:spMk id="16" creationId="{D85730D2-DBE9-446C-88F4-1019E2B6D846}"/>
            </ac:spMkLst>
          </pc:spChg>
          <pc:spChg chg="mod">
            <ac:chgData name="Vincent Pham" userId="efe462f4-0591-4d05-ac9b-43d18cf49686" providerId="ADAL" clId="{46666B6B-D742-428B-84A9-27ADFB21B82A}" dt="2021-08-19T02:53:55.051" v="96" actId="2711"/>
            <ac:spMkLst>
              <pc:docMk/>
              <pc:sldMasterMk cId="3176758733" sldId="2147483703"/>
              <pc:sldLayoutMk cId="4188204305" sldId="2147483710"/>
              <ac:spMk id="17" creationId="{BB2AC908-4F6D-4DA7-B7D1-A3AD4475A201}"/>
            </ac:spMkLst>
          </pc:spChg>
          <pc:spChg chg="mod">
            <ac:chgData name="Vincent Pham" userId="efe462f4-0591-4d05-ac9b-43d18cf49686" providerId="ADAL" clId="{46666B6B-D742-428B-84A9-27ADFB21B82A}" dt="2021-08-19T02:53:30.441" v="94" actId="2711"/>
            <ac:spMkLst>
              <pc:docMk/>
              <pc:sldMasterMk cId="3176758733" sldId="2147483703"/>
              <pc:sldLayoutMk cId="4188204305" sldId="2147483710"/>
              <ac:spMk id="22" creationId="{C3B04324-BA21-4C50-B1B5-63D8BE0D5AB5}"/>
            </ac:spMkLst>
          </pc:spChg>
          <pc:picChg chg="add mod">
            <ac:chgData name="Vincent Pham" userId="efe462f4-0591-4d05-ac9b-43d18cf49686" providerId="ADAL" clId="{46666B6B-D742-428B-84A9-27ADFB21B82A}" dt="2021-08-19T02:47:59.875" v="54"/>
            <ac:picMkLst>
              <pc:docMk/>
              <pc:sldMasterMk cId="3176758733" sldId="2147483703"/>
              <pc:sldLayoutMk cId="4188204305" sldId="2147483710"/>
              <ac:picMk id="10" creationId="{F3CB44A8-3BBD-4197-95D3-B6112ADE3FD6}"/>
            </ac:picMkLst>
          </pc:picChg>
          <pc:picChg chg="del">
            <ac:chgData name="Vincent Pham" userId="efe462f4-0591-4d05-ac9b-43d18cf49686" providerId="ADAL" clId="{46666B6B-D742-428B-84A9-27ADFB21B82A}" dt="2021-08-19T02:47:59.257" v="53" actId="478"/>
            <ac:picMkLst>
              <pc:docMk/>
              <pc:sldMasterMk cId="3176758733" sldId="2147483703"/>
              <pc:sldLayoutMk cId="4188204305" sldId="2147483710"/>
              <ac:picMk id="12" creationId="{A4F52D38-3B57-471D-8FE3-3DDB36FCEE33}"/>
            </ac:picMkLst>
          </pc:picChg>
        </pc:sldLayoutChg>
        <pc:sldLayoutChg chg="addSp delSp modSp mod">
          <pc:chgData name="Vincent Pham" userId="efe462f4-0591-4d05-ac9b-43d18cf49686" providerId="ADAL" clId="{46666B6B-D742-428B-84A9-27ADFB21B82A}" dt="2021-08-19T02:53:13.457" v="93" actId="2711"/>
          <pc:sldLayoutMkLst>
            <pc:docMk/>
            <pc:sldMasterMk cId="3176758733" sldId="2147483703"/>
            <pc:sldLayoutMk cId="3934188575" sldId="2147483711"/>
          </pc:sldLayoutMkLst>
          <pc:spChg chg="mod">
            <ac:chgData name="Vincent Pham" userId="efe462f4-0591-4d05-ac9b-43d18cf49686" providerId="ADAL" clId="{46666B6B-D742-428B-84A9-27ADFB21B82A}" dt="2021-08-19T02:53:03.238" v="92" actId="2711"/>
            <ac:spMkLst>
              <pc:docMk/>
              <pc:sldMasterMk cId="3176758733" sldId="2147483703"/>
              <pc:sldLayoutMk cId="3934188575" sldId="2147483711"/>
              <ac:spMk id="17" creationId="{2BD043F8-E0F5-4494-A5E4-E0582AC25BF7}"/>
            </ac:spMkLst>
          </pc:spChg>
          <pc:spChg chg="mod">
            <ac:chgData name="Vincent Pham" userId="efe462f4-0591-4d05-ac9b-43d18cf49686" providerId="ADAL" clId="{46666B6B-D742-428B-84A9-27ADFB21B82A}" dt="2021-08-19T02:49:25.255" v="72"/>
            <ac:spMkLst>
              <pc:docMk/>
              <pc:sldMasterMk cId="3176758733" sldId="2147483703"/>
              <pc:sldLayoutMk cId="3934188575" sldId="2147483711"/>
              <ac:spMk id="18" creationId="{31D4EB0F-FC39-4FB2-8DCD-021C7FD151A6}"/>
            </ac:spMkLst>
          </pc:spChg>
          <pc:spChg chg="mod">
            <ac:chgData name="Vincent Pham" userId="efe462f4-0591-4d05-ac9b-43d18cf49686" providerId="ADAL" clId="{46666B6B-D742-428B-84A9-27ADFB21B82A}" dt="2021-08-19T02:53:13.457" v="93" actId="2711"/>
            <ac:spMkLst>
              <pc:docMk/>
              <pc:sldMasterMk cId="3176758733" sldId="2147483703"/>
              <pc:sldLayoutMk cId="3934188575" sldId="2147483711"/>
              <ac:spMk id="22" creationId="{AD599012-D959-40D0-AC21-A807F9E21B33}"/>
            </ac:spMkLst>
          </pc:spChg>
          <pc:spChg chg="mod">
            <ac:chgData name="Vincent Pham" userId="efe462f4-0591-4d05-ac9b-43d18cf49686" providerId="ADAL" clId="{46666B6B-D742-428B-84A9-27ADFB21B82A}" dt="2021-08-19T02:52:48.541" v="91" actId="2711"/>
            <ac:spMkLst>
              <pc:docMk/>
              <pc:sldMasterMk cId="3176758733" sldId="2147483703"/>
              <pc:sldLayoutMk cId="3934188575" sldId="2147483711"/>
              <ac:spMk id="24" creationId="{B06FB764-A175-427B-86A1-43CB1AE00B67}"/>
            </ac:spMkLst>
          </pc:spChg>
          <pc:picChg chg="add mod">
            <ac:chgData name="Vincent Pham" userId="efe462f4-0591-4d05-ac9b-43d18cf49686" providerId="ADAL" clId="{46666B6B-D742-428B-84A9-27ADFB21B82A}" dt="2021-08-19T02:48:07.690" v="56"/>
            <ac:picMkLst>
              <pc:docMk/>
              <pc:sldMasterMk cId="3176758733" sldId="2147483703"/>
              <pc:sldLayoutMk cId="3934188575" sldId="2147483711"/>
              <ac:picMk id="11" creationId="{D084C8FE-4376-4002-B200-DE2494974A68}"/>
            </ac:picMkLst>
          </pc:picChg>
          <pc:picChg chg="del">
            <ac:chgData name="Vincent Pham" userId="efe462f4-0591-4d05-ac9b-43d18cf49686" providerId="ADAL" clId="{46666B6B-D742-428B-84A9-27ADFB21B82A}" dt="2021-08-19T02:48:07.022" v="55" actId="478"/>
            <ac:picMkLst>
              <pc:docMk/>
              <pc:sldMasterMk cId="3176758733" sldId="2147483703"/>
              <pc:sldLayoutMk cId="3934188575" sldId="2147483711"/>
              <ac:picMk id="13" creationId="{5534EBFF-4436-4481-94FD-8BF4DD0ADB53}"/>
            </ac:picMkLst>
          </pc:picChg>
        </pc:sldLayoutChg>
        <pc:sldLayoutChg chg="addSp delSp modSp mod">
          <pc:chgData name="Vincent Pham" userId="efe462f4-0591-4d05-ac9b-43d18cf49686" providerId="ADAL" clId="{46666B6B-D742-428B-84A9-27ADFB21B82A}" dt="2021-08-19T02:52:35.901" v="90" actId="2711"/>
          <pc:sldLayoutMkLst>
            <pc:docMk/>
            <pc:sldMasterMk cId="3176758733" sldId="2147483703"/>
            <pc:sldLayoutMk cId="1344438415" sldId="2147483712"/>
          </pc:sldLayoutMkLst>
          <pc:spChg chg="mod">
            <ac:chgData name="Vincent Pham" userId="efe462f4-0591-4d05-ac9b-43d18cf49686" providerId="ADAL" clId="{46666B6B-D742-428B-84A9-27ADFB21B82A}" dt="2021-08-19T02:52:35.901" v="90" actId="2711"/>
            <ac:spMkLst>
              <pc:docMk/>
              <pc:sldMasterMk cId="3176758733" sldId="2147483703"/>
              <pc:sldLayoutMk cId="1344438415" sldId="2147483712"/>
              <ac:spMk id="3" creationId="{FAA13942-C406-478A-9F84-1347561B331B}"/>
            </ac:spMkLst>
          </pc:spChg>
          <pc:spChg chg="mod">
            <ac:chgData name="Vincent Pham" userId="efe462f4-0591-4d05-ac9b-43d18cf49686" providerId="ADAL" clId="{46666B6B-D742-428B-84A9-27ADFB21B82A}" dt="2021-08-19T02:49:29.294" v="73"/>
            <ac:spMkLst>
              <pc:docMk/>
              <pc:sldMasterMk cId="3176758733" sldId="2147483703"/>
              <pc:sldLayoutMk cId="1344438415" sldId="2147483712"/>
              <ac:spMk id="14" creationId="{15E7C7B6-CCB7-4A83-846E-B45545C09ED2}"/>
            </ac:spMkLst>
          </pc:spChg>
          <pc:spChg chg="mod">
            <ac:chgData name="Vincent Pham" userId="efe462f4-0591-4d05-ac9b-43d18cf49686" providerId="ADAL" clId="{46666B6B-D742-428B-84A9-27ADFB21B82A}" dt="2021-08-19T02:52:25.845" v="89" actId="2711"/>
            <ac:spMkLst>
              <pc:docMk/>
              <pc:sldMasterMk cId="3176758733" sldId="2147483703"/>
              <pc:sldLayoutMk cId="1344438415" sldId="2147483712"/>
              <ac:spMk id="20" creationId="{50C39204-CDB4-45CD-AC8E-817C843E766D}"/>
            </ac:spMkLst>
          </pc:spChg>
          <pc:picChg chg="add mod">
            <ac:chgData name="Vincent Pham" userId="efe462f4-0591-4d05-ac9b-43d18cf49686" providerId="ADAL" clId="{46666B6B-D742-428B-84A9-27ADFB21B82A}" dt="2021-08-19T02:48:11.548" v="58"/>
            <ac:picMkLst>
              <pc:docMk/>
              <pc:sldMasterMk cId="3176758733" sldId="2147483703"/>
              <pc:sldLayoutMk cId="1344438415" sldId="2147483712"/>
              <ac:picMk id="10" creationId="{0734DB89-C34C-416B-9BA3-EB462D2EDD63}"/>
            </ac:picMkLst>
          </pc:picChg>
          <pc:picChg chg="del">
            <ac:chgData name="Vincent Pham" userId="efe462f4-0591-4d05-ac9b-43d18cf49686" providerId="ADAL" clId="{46666B6B-D742-428B-84A9-27ADFB21B82A}" dt="2021-08-19T02:48:10.741" v="57" actId="478"/>
            <ac:picMkLst>
              <pc:docMk/>
              <pc:sldMasterMk cId="3176758733" sldId="2147483703"/>
              <pc:sldLayoutMk cId="1344438415" sldId="2147483712"/>
              <ac:picMk id="12" creationId="{5BB8099F-FD2E-4C1F-93F8-27DE5D431C9E}"/>
            </ac:picMkLst>
          </pc:picChg>
        </pc:sldLayoutChg>
        <pc:sldLayoutChg chg="addSp delSp modSp mod">
          <pc:chgData name="Vincent Pham" userId="efe462f4-0591-4d05-ac9b-43d18cf49686" providerId="ADAL" clId="{46666B6B-D742-428B-84A9-27ADFB21B82A}" dt="2021-08-19T02:52:14.218" v="88" actId="207"/>
          <pc:sldLayoutMkLst>
            <pc:docMk/>
            <pc:sldMasterMk cId="3176758733" sldId="2147483703"/>
            <pc:sldLayoutMk cId="1457215153" sldId="2147483713"/>
          </pc:sldLayoutMkLst>
          <pc:spChg chg="mod">
            <ac:chgData name="Vincent Pham" userId="efe462f4-0591-4d05-ac9b-43d18cf49686" providerId="ADAL" clId="{46666B6B-D742-428B-84A9-27ADFB21B82A}" dt="2021-08-19T02:52:14.218" v="88" actId="207"/>
            <ac:spMkLst>
              <pc:docMk/>
              <pc:sldMasterMk cId="3176758733" sldId="2147483703"/>
              <pc:sldLayoutMk cId="1457215153" sldId="2147483713"/>
              <ac:spMk id="3" creationId="{FAA13942-C406-478A-9F84-1347561B331B}"/>
            </ac:spMkLst>
          </pc:spChg>
          <pc:spChg chg="mod">
            <ac:chgData name="Vincent Pham" userId="efe462f4-0591-4d05-ac9b-43d18cf49686" providerId="ADAL" clId="{46666B6B-D742-428B-84A9-27ADFB21B82A}" dt="2021-08-19T02:49:33.873" v="74"/>
            <ac:spMkLst>
              <pc:docMk/>
              <pc:sldMasterMk cId="3176758733" sldId="2147483703"/>
              <pc:sldLayoutMk cId="1457215153" sldId="2147483713"/>
              <ac:spMk id="14" creationId="{37AB3728-97A2-4E62-A407-D6348BFA4090}"/>
            </ac:spMkLst>
          </pc:spChg>
          <pc:spChg chg="mod">
            <ac:chgData name="Vincent Pham" userId="efe462f4-0591-4d05-ac9b-43d18cf49686" providerId="ADAL" clId="{46666B6B-D742-428B-84A9-27ADFB21B82A}" dt="2021-08-19T02:51:38.232" v="85" actId="2711"/>
            <ac:spMkLst>
              <pc:docMk/>
              <pc:sldMasterMk cId="3176758733" sldId="2147483703"/>
              <pc:sldLayoutMk cId="1457215153" sldId="2147483713"/>
              <ac:spMk id="18" creationId="{A03F939C-EA97-4CE7-980E-D51B3DB8E917}"/>
            </ac:spMkLst>
          </pc:spChg>
          <pc:picChg chg="add mod">
            <ac:chgData name="Vincent Pham" userId="efe462f4-0591-4d05-ac9b-43d18cf49686" providerId="ADAL" clId="{46666B6B-D742-428B-84A9-27ADFB21B82A}" dt="2021-08-19T02:48:14.838" v="60"/>
            <ac:picMkLst>
              <pc:docMk/>
              <pc:sldMasterMk cId="3176758733" sldId="2147483703"/>
              <pc:sldLayoutMk cId="1457215153" sldId="2147483713"/>
              <ac:picMk id="10" creationId="{F1D24319-5D14-46B0-8000-7E6EC9F363EA}"/>
            </ac:picMkLst>
          </pc:picChg>
          <pc:picChg chg="del">
            <ac:chgData name="Vincent Pham" userId="efe462f4-0591-4d05-ac9b-43d18cf49686" providerId="ADAL" clId="{46666B6B-D742-428B-84A9-27ADFB21B82A}" dt="2021-08-19T02:48:14.412" v="59" actId="478"/>
            <ac:picMkLst>
              <pc:docMk/>
              <pc:sldMasterMk cId="3176758733" sldId="2147483703"/>
              <pc:sldLayoutMk cId="1457215153" sldId="2147483713"/>
              <ac:picMk id="12" creationId="{6A2862A6-9B50-4D34-967C-5F42EAB61E42}"/>
            </ac:picMkLst>
          </pc:picChg>
        </pc:sldLayoutChg>
        <pc:sldLayoutChg chg="addSp delSp modSp mod">
          <pc:chgData name="Vincent Pham" userId="efe462f4-0591-4d05-ac9b-43d18cf49686" providerId="ADAL" clId="{46666B6B-D742-428B-84A9-27ADFB21B82A}" dt="2021-08-19T02:51:09.697" v="84" actId="207"/>
          <pc:sldLayoutMkLst>
            <pc:docMk/>
            <pc:sldMasterMk cId="3176758733" sldId="2147483703"/>
            <pc:sldLayoutMk cId="559524172" sldId="2147483714"/>
          </pc:sldLayoutMkLst>
          <pc:spChg chg="mod">
            <ac:chgData name="Vincent Pham" userId="efe462f4-0591-4d05-ac9b-43d18cf49686" providerId="ADAL" clId="{46666B6B-D742-428B-84A9-27ADFB21B82A}" dt="2021-08-19T02:49:38.164" v="75"/>
            <ac:spMkLst>
              <pc:docMk/>
              <pc:sldMasterMk cId="3176758733" sldId="2147483703"/>
              <pc:sldLayoutMk cId="559524172" sldId="2147483714"/>
              <ac:spMk id="14" creationId="{6BE9918C-7151-4FA5-A66B-3866C58F28DF}"/>
            </ac:spMkLst>
          </pc:spChg>
          <pc:spChg chg="mod">
            <ac:chgData name="Vincent Pham" userId="efe462f4-0591-4d05-ac9b-43d18cf49686" providerId="ADAL" clId="{46666B6B-D742-428B-84A9-27ADFB21B82A}" dt="2021-08-19T02:51:09.697" v="84" actId="207"/>
            <ac:spMkLst>
              <pc:docMk/>
              <pc:sldMasterMk cId="3176758733" sldId="2147483703"/>
              <pc:sldLayoutMk cId="559524172" sldId="2147483714"/>
              <ac:spMk id="15" creationId="{0F42A953-03AA-4A08-9B5B-7507E2876B57}"/>
            </ac:spMkLst>
          </pc:spChg>
          <pc:spChg chg="mod">
            <ac:chgData name="Vincent Pham" userId="efe462f4-0591-4d05-ac9b-43d18cf49686" providerId="ADAL" clId="{46666B6B-D742-428B-84A9-27ADFB21B82A}" dt="2021-08-19T02:50:51.478" v="82" actId="2711"/>
            <ac:spMkLst>
              <pc:docMk/>
              <pc:sldMasterMk cId="3176758733" sldId="2147483703"/>
              <pc:sldLayoutMk cId="559524172" sldId="2147483714"/>
              <ac:spMk id="18" creationId="{3F1813E9-8FB6-4708-8345-FDA925B87E59}"/>
            </ac:spMkLst>
          </pc:spChg>
          <pc:picChg chg="add mod">
            <ac:chgData name="Vincent Pham" userId="efe462f4-0591-4d05-ac9b-43d18cf49686" providerId="ADAL" clId="{46666B6B-D742-428B-84A9-27ADFB21B82A}" dt="2021-08-19T02:48:21.006" v="62"/>
            <ac:picMkLst>
              <pc:docMk/>
              <pc:sldMasterMk cId="3176758733" sldId="2147483703"/>
              <pc:sldLayoutMk cId="559524172" sldId="2147483714"/>
              <ac:picMk id="10" creationId="{11612E38-2886-4B82-BA39-119FD369F074}"/>
            </ac:picMkLst>
          </pc:picChg>
          <pc:picChg chg="del">
            <ac:chgData name="Vincent Pham" userId="efe462f4-0591-4d05-ac9b-43d18cf49686" providerId="ADAL" clId="{46666B6B-D742-428B-84A9-27ADFB21B82A}" dt="2021-08-19T02:48:20.482" v="61" actId="478"/>
            <ac:picMkLst>
              <pc:docMk/>
              <pc:sldMasterMk cId="3176758733" sldId="2147483703"/>
              <pc:sldLayoutMk cId="559524172" sldId="2147483714"/>
              <ac:picMk id="16" creationId="{64C5360E-7EEF-4C49-A222-D5D4424866EF}"/>
            </ac:picMkLst>
          </pc:picChg>
        </pc:sldLayoutChg>
        <pc:sldLayoutChg chg="addSp delSp modSp mod">
          <pc:chgData name="Vincent Pham" userId="efe462f4-0591-4d05-ac9b-43d18cf49686" providerId="ADAL" clId="{46666B6B-D742-428B-84A9-27ADFB21B82A}" dt="2021-08-19T02:50:32.110" v="81" actId="207"/>
          <pc:sldLayoutMkLst>
            <pc:docMk/>
            <pc:sldMasterMk cId="3176758733" sldId="2147483703"/>
            <pc:sldLayoutMk cId="1286031871" sldId="2147483715"/>
          </pc:sldLayoutMkLst>
          <pc:spChg chg="mod">
            <ac:chgData name="Vincent Pham" userId="efe462f4-0591-4d05-ac9b-43d18cf49686" providerId="ADAL" clId="{46666B6B-D742-428B-84A9-27ADFB21B82A}" dt="2021-08-19T02:50:32.110" v="81" actId="207"/>
            <ac:spMkLst>
              <pc:docMk/>
              <pc:sldMasterMk cId="3176758733" sldId="2147483703"/>
              <pc:sldLayoutMk cId="1286031871" sldId="2147483715"/>
              <ac:spMk id="2" creationId="{9EA7A008-8FB3-4846-BE19-CD43B909CB80}"/>
            </ac:spMkLst>
          </pc:spChg>
          <pc:spChg chg="mod">
            <ac:chgData name="Vincent Pham" userId="efe462f4-0591-4d05-ac9b-43d18cf49686" providerId="ADAL" clId="{46666B6B-D742-428B-84A9-27ADFB21B82A}" dt="2021-08-19T02:49:44.151" v="76"/>
            <ac:spMkLst>
              <pc:docMk/>
              <pc:sldMasterMk cId="3176758733" sldId="2147483703"/>
              <pc:sldLayoutMk cId="1286031871" sldId="2147483715"/>
              <ac:spMk id="8" creationId="{F68FBC35-81F6-478C-A1FF-F9A226E19D41}"/>
            </ac:spMkLst>
          </pc:spChg>
          <pc:picChg chg="add mod">
            <ac:chgData name="Vincent Pham" userId="efe462f4-0591-4d05-ac9b-43d18cf49686" providerId="ADAL" clId="{46666B6B-D742-428B-84A9-27ADFB21B82A}" dt="2021-08-19T02:48:24.481" v="64"/>
            <ac:picMkLst>
              <pc:docMk/>
              <pc:sldMasterMk cId="3176758733" sldId="2147483703"/>
              <pc:sldLayoutMk cId="1286031871" sldId="2147483715"/>
              <ac:picMk id="9" creationId="{A4F2C00E-81C1-4075-A008-2DE435AF1998}"/>
            </ac:picMkLst>
          </pc:picChg>
          <pc:picChg chg="del">
            <ac:chgData name="Vincent Pham" userId="efe462f4-0591-4d05-ac9b-43d18cf49686" providerId="ADAL" clId="{46666B6B-D742-428B-84A9-27ADFB21B82A}" dt="2021-08-19T02:48:23.975" v="63" actId="478"/>
            <ac:picMkLst>
              <pc:docMk/>
              <pc:sldMasterMk cId="3176758733" sldId="2147483703"/>
              <pc:sldLayoutMk cId="1286031871" sldId="2147483715"/>
              <ac:picMk id="10" creationId="{B33E10AB-BD60-4503-ACD2-4BFFEB669DEA}"/>
            </ac:picMkLst>
          </pc:picChg>
        </pc:sldLayoutChg>
        <pc:sldLayoutChg chg="addSp delSp modSp mod">
          <pc:chgData name="Vincent Pham" userId="efe462f4-0591-4d05-ac9b-43d18cf49686" providerId="ADAL" clId="{46666B6B-D742-428B-84A9-27ADFB21B82A}" dt="2021-08-19T02:50:17.974" v="79" actId="207"/>
          <pc:sldLayoutMkLst>
            <pc:docMk/>
            <pc:sldMasterMk cId="3176758733" sldId="2147483703"/>
            <pc:sldLayoutMk cId="3458617679" sldId="2147483719"/>
          </pc:sldLayoutMkLst>
          <pc:spChg chg="mod">
            <ac:chgData name="Vincent Pham" userId="efe462f4-0591-4d05-ac9b-43d18cf49686" providerId="ADAL" clId="{46666B6B-D742-428B-84A9-27ADFB21B82A}" dt="2021-08-19T02:50:17.974" v="79" actId="207"/>
            <ac:spMkLst>
              <pc:docMk/>
              <pc:sldMasterMk cId="3176758733" sldId="2147483703"/>
              <pc:sldLayoutMk cId="3458617679" sldId="2147483719"/>
              <ac:spMk id="2" creationId="{DE29F739-D852-4615-BC1F-E96682D162AF}"/>
            </ac:spMkLst>
          </pc:spChg>
          <pc:spChg chg="mod">
            <ac:chgData name="Vincent Pham" userId="efe462f4-0591-4d05-ac9b-43d18cf49686" providerId="ADAL" clId="{46666B6B-D742-428B-84A9-27ADFB21B82A}" dt="2021-08-19T02:49:49.269" v="77"/>
            <ac:spMkLst>
              <pc:docMk/>
              <pc:sldMasterMk cId="3176758733" sldId="2147483703"/>
              <pc:sldLayoutMk cId="3458617679" sldId="2147483719"/>
              <ac:spMk id="10" creationId="{3172554C-C42A-4545-8C15-9465176AA2F8}"/>
            </ac:spMkLst>
          </pc:spChg>
          <pc:picChg chg="add mod">
            <ac:chgData name="Vincent Pham" userId="efe462f4-0591-4d05-ac9b-43d18cf49686" providerId="ADAL" clId="{46666B6B-D742-428B-84A9-27ADFB21B82A}" dt="2021-08-19T02:48:28.322" v="66"/>
            <ac:picMkLst>
              <pc:docMk/>
              <pc:sldMasterMk cId="3176758733" sldId="2147483703"/>
              <pc:sldLayoutMk cId="3458617679" sldId="2147483719"/>
              <ac:picMk id="11" creationId="{F1233AA5-091F-45A9-8EE3-62A9FB1AB975}"/>
            </ac:picMkLst>
          </pc:picChg>
          <pc:picChg chg="del">
            <ac:chgData name="Vincent Pham" userId="efe462f4-0591-4d05-ac9b-43d18cf49686" providerId="ADAL" clId="{46666B6B-D742-428B-84A9-27ADFB21B82A}" dt="2021-08-19T02:48:27.562" v="65" actId="478"/>
            <ac:picMkLst>
              <pc:docMk/>
              <pc:sldMasterMk cId="3176758733" sldId="2147483703"/>
              <pc:sldLayoutMk cId="3458617679" sldId="2147483719"/>
              <ac:picMk id="17" creationId="{A44C3DA0-D54A-4EEF-908B-90275B1E38A6}"/>
            </ac:picMkLst>
          </pc:pic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6:19.765"/>
    </inkml:context>
    <inkml:brush xml:id="br0">
      <inkml:brushProperty name="width" value="0.025" units="cm"/>
      <inkml:brushProperty name="height" value="0.025" units="cm"/>
      <inkml:brushProperty name="ignorePressure" value="1"/>
    </inkml:brush>
  </inkml:definitions>
  <inkml:trace contextRef="#ctx0" brushRef="#br0">0 1</inkml:trace>
  <inkml:trace contextRef="#ctx0" brushRef="#br0" timeOffset="1213.93">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43.596"/>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44.164"/>
    </inkml:context>
    <inkml:brush xml:id="br0">
      <inkml:brushProperty name="width" value="0.025" units="cm"/>
      <inkml:brushProperty name="height" value="0.025" units="cm"/>
      <inkml:brushProperty name="ignorePressure" value="1"/>
    </inkml:brush>
  </inkml:definitions>
  <inkml:trace contextRef="#ctx0" brushRef="#br0">0 1,'0'0</inkml:trace>
  <inkml:trace contextRef="#ctx0" brushRef="#br0" timeOffset="368.64">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46.363"/>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46.826"/>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1:30.179"/>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1:31.242"/>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1:32.082"/>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1:32.579"/>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04.370"/>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04.718"/>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6:23.347"/>
    </inkml:context>
    <inkml:brush xml:id="br0">
      <inkml:brushProperty name="width" value="0.025" units="cm"/>
      <inkml:brushProperty name="height" value="0.025" units="cm"/>
      <inkml:brushProperty name="ignorePressure" value="1"/>
    </inkml:brush>
  </inkml:definitions>
  <inkml:trace contextRef="#ctx0" brushRef="#br0">0 1,'1'0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05.983"/>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17.533"/>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19.149"/>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30.604"/>
    </inkml:context>
    <inkml:brush xml:id="br0">
      <inkml:brushProperty name="width" value="0.025" units="cm"/>
      <inkml:brushProperty name="height" value="0.025" units="cm"/>
      <inkml:brushProperty name="ignorePressure" value="1"/>
    </inkml:brush>
  </inkml:definitions>
  <inkml:trace contextRef="#ctx0" brushRef="#br0">1 0,'8'5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31.887"/>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33.183"/>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33.517"/>
    </inkml:context>
    <inkml:brush xml:id="br0">
      <inkml:brushProperty name="width" value="0.025" units="cm"/>
      <inkml:brushProperty name="height" value="0.025" units="cm"/>
      <inkml:brushProperty name="ignorePressure" value="1"/>
    </inkml:brush>
  </inkml:definitions>
  <inkml:trace contextRef="#ctx0" brushRef="#br0">0 0,'0'0</inkml:trace>
  <inkml:trace contextRef="#ctx0" brushRef="#br0" timeOffset="333.61">0 0,'0'0</inkml:trace>
  <inkml:trace contextRef="#ctx0" brushRef="#br0" timeOffset="667.16">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8:15.280"/>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8:15.830"/>
    </inkml:context>
    <inkml:brush xml:id="br0">
      <inkml:brushProperty name="width" value="0.025" units="cm"/>
      <inkml:brushProperty name="height" value="0.025" units="cm"/>
      <inkml:brushProperty name="ignorePressure" value="1"/>
    </inkml:brush>
  </inkml:definitions>
  <inkml:trace contextRef="#ctx0" brushRef="#br0">0 1,'0'0</inkml:trace>
  <inkml:trace contextRef="#ctx0" brushRef="#br0" timeOffset="335.71">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4:19:10.453"/>
    </inkml:context>
    <inkml:brush xml:id="br0">
      <inkml:brushProperty name="width" value="0.025" units="cm"/>
      <inkml:brushProperty name="height" value="0.025" units="cm"/>
      <inkml:brushProperty name="ignorePressure" value="1"/>
    </inkml:brush>
  </inkml:definitions>
  <inkml:trace contextRef="#ctx0" brushRef="#br0">1 1</inkml:trace>
  <inkml:trace contextRef="#ctx0" brushRef="#br0" timeOffset="693.45">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6:29.010"/>
    </inkml:context>
    <inkml:brush xml:id="br0">
      <inkml:brushProperty name="width" value="0.025" units="cm"/>
      <inkml:brushProperty name="height" value="0.025" units="cm"/>
      <inkml:brushProperty name="ignorePressure" value="1"/>
    </inkml:brush>
  </inkml:definitions>
  <inkml:trace contextRef="#ctx0" brushRef="#br0">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6:51.097"/>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6:51.596"/>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6:52.363"/>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6:56.750"/>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46:57.851"/>
    </inkml:context>
    <inkml:brush xml:id="br0">
      <inkml:brushProperty name="width" value="0.025" units="cm"/>
      <inkml:brushProperty name="height" value="0.025" units="cm"/>
      <inkml:brushProperty name="ignorePressure" value="1"/>
    </inkml:brush>
  </inkml:definitions>
  <inkml:trace contextRef="#ctx0" brushRef="#br0">0 0,'0'0</inkml:trace>
  <inkml:trace contextRef="#ctx0" brushRef="#br0" timeOffset="914.06">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6:30.296"/>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34.763"/>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36.247"/>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37.163"/>
    </inkml:context>
    <inkml:brush xml:id="br0">
      <inkml:brushProperty name="width" value="0.025" units="cm"/>
      <inkml:brushProperty name="height" value="0.025" units="cm"/>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38.215"/>
    </inkml:context>
    <inkml:brush xml:id="br0">
      <inkml:brushProperty name="width" value="0.025" units="cm"/>
      <inkml:brushProperty name="height" value="0.025" units="cm"/>
      <inkml:brushProperty name="ignorePressure" value="1"/>
    </inkml:brush>
  </inkml:definitions>
  <inkml:trace contextRef="#ctx0" brushRef="#br0">0 1,'0'0</inkml:trace>
  <inkml:trace contextRef="#ctx0" brushRef="#br0" timeOffset="331.25">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3T13:37:41.844"/>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4ADC4-D522-4126-8D4A-E5D62CF8B4BB}" type="datetimeFigureOut">
              <a:rPr lang="en-CA" smtClean="0"/>
              <a:t>2021-08-18</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B7D1C-16A3-488A-8F53-7B89DB5F5659}" type="slidenum">
              <a:rPr lang="en-CA" smtClean="0"/>
              <a:t>‹#›</a:t>
            </a:fld>
            <a:endParaRPr lang="en-CA"/>
          </a:p>
        </p:txBody>
      </p:sp>
    </p:spTree>
    <p:extLst>
      <p:ext uri="{BB962C8B-B14F-4D97-AF65-F5344CB8AC3E}">
        <p14:creationId xmlns:p14="http://schemas.microsoft.com/office/powerpoint/2010/main" val="138971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935763-D472-4897-837B-B39DCCB49668}"/>
              </a:ext>
            </a:extLst>
          </p:cNvPr>
          <p:cNvSpPr>
            <a:spLocks noGrp="1"/>
          </p:cNvSpPr>
          <p:nvPr>
            <p:ph type="subTitle" idx="1"/>
          </p:nvPr>
        </p:nvSpPr>
        <p:spPr>
          <a:xfrm>
            <a:off x="857250" y="3762000"/>
            <a:ext cx="5143500" cy="757724"/>
          </a:xfrm>
        </p:spPr>
        <p:txBody>
          <a:bodyPr/>
          <a:lstStyle>
            <a:lvl1pPr marL="0" indent="0" algn="ctr">
              <a:buNone/>
              <a:defRPr sz="1800" b="0">
                <a:solidFill>
                  <a:srgbClr val="0052A3"/>
                </a:solidFill>
                <a:latin typeface="Montserrat SemiBold" panose="00000700000000000000" pitchFamily="2" charset="0"/>
                <a:ea typeface="Roboto Light" panose="020000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CA" dirty="0"/>
          </a:p>
        </p:txBody>
      </p:sp>
      <p:sp>
        <p:nvSpPr>
          <p:cNvPr id="2" name="Title 1">
            <a:extLst>
              <a:ext uri="{FF2B5EF4-FFF2-40B4-BE49-F238E27FC236}">
                <a16:creationId xmlns:a16="http://schemas.microsoft.com/office/drawing/2014/main" id="{13E0CF2D-1273-48B7-AEC5-7A3D060E545B}"/>
              </a:ext>
            </a:extLst>
          </p:cNvPr>
          <p:cNvSpPr>
            <a:spLocks noGrp="1"/>
          </p:cNvSpPr>
          <p:nvPr>
            <p:ph type="title"/>
          </p:nvPr>
        </p:nvSpPr>
        <p:spPr>
          <a:xfrm>
            <a:off x="471488" y="2482861"/>
            <a:ext cx="5915025" cy="1054139"/>
          </a:xfrm>
        </p:spPr>
        <p:txBody>
          <a:bodyPr>
            <a:normAutofit/>
          </a:bodyPr>
          <a:lstStyle>
            <a:lvl1pPr algn="ctr">
              <a:defRPr sz="2800">
                <a:solidFill>
                  <a:srgbClr val="0052A3"/>
                </a:solidFill>
                <a:latin typeface="Montserrat ExtraBold" panose="00000900000000000000" pitchFamily="2" charset="0"/>
              </a:defRPr>
            </a:lvl1pPr>
          </a:lstStyle>
          <a:p>
            <a:r>
              <a:rPr lang="en-US" dirty="0"/>
              <a:t>Click to edit Master title style</a:t>
            </a:r>
            <a:endParaRPr lang="en-CA" dirty="0"/>
          </a:p>
        </p:txBody>
      </p:sp>
      <p:pic>
        <p:nvPicPr>
          <p:cNvPr id="5" name="Picture 4">
            <a:extLst>
              <a:ext uri="{FF2B5EF4-FFF2-40B4-BE49-F238E27FC236}">
                <a16:creationId xmlns:a16="http://schemas.microsoft.com/office/drawing/2014/main" id="{AC073C89-A0F3-4F13-BA0E-9814CF141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000" y="1140358"/>
            <a:ext cx="2430000" cy="597900"/>
          </a:xfrm>
          <a:prstGeom prst="rect">
            <a:avLst/>
          </a:prstGeom>
        </p:spPr>
      </p:pic>
      <p:pic>
        <p:nvPicPr>
          <p:cNvPr id="8" name="Picture 7">
            <a:extLst>
              <a:ext uri="{FF2B5EF4-FFF2-40B4-BE49-F238E27FC236}">
                <a16:creationId xmlns:a16="http://schemas.microsoft.com/office/drawing/2014/main" id="{956D758E-4059-445E-AD8A-830971F410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000" y="3987000"/>
            <a:ext cx="16305940" cy="5490000"/>
          </a:xfrm>
          <a:prstGeom prst="rect">
            <a:avLst/>
          </a:prstGeom>
        </p:spPr>
      </p:pic>
    </p:spTree>
    <p:extLst>
      <p:ext uri="{BB962C8B-B14F-4D97-AF65-F5344CB8AC3E}">
        <p14:creationId xmlns:p14="http://schemas.microsoft.com/office/powerpoint/2010/main" val="2572849203"/>
      </p:ext>
    </p:extLst>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Page Text -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141D1-EA97-4611-B25D-8C00D4096B78}"/>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248452" y="1799762"/>
            <a:ext cx="6260579" cy="5968591"/>
          </a:xfrm>
        </p:spPr>
        <p:txBody>
          <a:bodyPr numCol="2"/>
          <a:lstStyle>
            <a:lvl1pPr marL="0" indent="0">
              <a:buNone/>
              <a:defRPr sz="1400">
                <a:solidFill>
                  <a:srgbClr val="0052A3"/>
                </a:solidFill>
                <a:latin typeface="Montserrat SemiBold" panose="00000700000000000000" pitchFamily="2" charset="0"/>
                <a:ea typeface="Roboto Light" panose="02000000000000000000" pitchFamily="2" charset="0"/>
              </a:defRPr>
            </a:lvl1pPr>
            <a:lvl2pPr>
              <a:defRPr>
                <a:latin typeface="Lato" panose="020F0502020204030203" pitchFamily="34" charset="0"/>
                <a:ea typeface="Roboto Light" panose="02000000000000000000" pitchFamily="2" charset="0"/>
              </a:defRPr>
            </a:lvl2pPr>
            <a:lvl3pPr>
              <a:defRPr>
                <a:latin typeface="Lato" panose="020F0502020204030203" pitchFamily="34" charset="0"/>
                <a:ea typeface="Roboto Light" panose="02000000000000000000" pitchFamily="2" charset="0"/>
              </a:defRPr>
            </a:lvl3pPr>
            <a:lvl4pPr>
              <a:defRPr>
                <a:latin typeface="Lato" panose="020F0502020204030203" pitchFamily="34" charset="0"/>
                <a:ea typeface="Roboto Light" panose="02000000000000000000" pitchFamily="2" charset="0"/>
              </a:defRPr>
            </a:lvl4pPr>
            <a:lvl5pPr>
              <a:defRPr>
                <a:latin typeface="Lato" panose="020F0502020204030203" pitchFamily="34"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5" name="Graphic 14">
            <a:extLst>
              <a:ext uri="{FF2B5EF4-FFF2-40B4-BE49-F238E27FC236}">
                <a16:creationId xmlns:a16="http://schemas.microsoft.com/office/drawing/2014/main" id="{9F0784C1-2F2A-4667-A036-49F7B58426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18" name="Title 1">
            <a:extLst>
              <a:ext uri="{FF2B5EF4-FFF2-40B4-BE49-F238E27FC236}">
                <a16:creationId xmlns:a16="http://schemas.microsoft.com/office/drawing/2014/main" id="{A03F939C-EA97-4CE7-980E-D51B3DB8E917}"/>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3" name="Slide Number Placeholder 5">
            <a:extLst>
              <a:ext uri="{FF2B5EF4-FFF2-40B4-BE49-F238E27FC236}">
                <a16:creationId xmlns:a16="http://schemas.microsoft.com/office/drawing/2014/main" id="{F5C15697-73B0-45C6-B2A7-F3DAB480BE16}"/>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4" name="Footer Placeholder 4">
            <a:extLst>
              <a:ext uri="{FF2B5EF4-FFF2-40B4-BE49-F238E27FC236}">
                <a16:creationId xmlns:a16="http://schemas.microsoft.com/office/drawing/2014/main" id="{37AB3728-97A2-4E62-A407-D6348BFA4090}"/>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0" name="Picture 9">
            <a:extLst>
              <a:ext uri="{FF2B5EF4-FFF2-40B4-BE49-F238E27FC236}">
                <a16:creationId xmlns:a16="http://schemas.microsoft.com/office/drawing/2014/main" id="{F1D24319-5D14-46B0-8000-7E6EC9F363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145721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age Image w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141D1-EA97-4611-B25D-8C00D4096B78}"/>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293969" y="6074423"/>
            <a:ext cx="6260579" cy="1693931"/>
          </a:xfrm>
        </p:spPr>
        <p:txBody>
          <a:bodyPr/>
          <a:lstStyle>
            <a:lvl1pPr marL="0" indent="0">
              <a:buNone/>
              <a:defRPr sz="1125">
                <a:latin typeface="Lato" panose="020F0502020204030203" pitchFamily="34" charset="0"/>
                <a:ea typeface="Roboto Light" panose="02000000000000000000" pitchFamily="2" charset="0"/>
              </a:defRPr>
            </a:lvl1pPr>
            <a:lvl2pPr>
              <a:defRPr sz="1013">
                <a:latin typeface="Lato" panose="020F0502020204030203" pitchFamily="34" charset="0"/>
                <a:ea typeface="Roboto Light" panose="02000000000000000000" pitchFamily="2" charset="0"/>
              </a:defRPr>
            </a:lvl2pPr>
            <a:lvl3pPr>
              <a:defRPr sz="900">
                <a:latin typeface="Lato" panose="020F0502020204030203" pitchFamily="34" charset="0"/>
                <a:ea typeface="Roboto Light" panose="02000000000000000000" pitchFamily="2" charset="0"/>
              </a:defRPr>
            </a:lvl3pPr>
            <a:lvl4pPr>
              <a:defRPr>
                <a:latin typeface="Roboto Light" panose="02000000000000000000" pitchFamily="2" charset="0"/>
                <a:ea typeface="Roboto Light" panose="02000000000000000000" pitchFamily="2" charset="0"/>
              </a:defRPr>
            </a:lvl4pPr>
            <a:lvl5pPr>
              <a:defRPr>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pic>
        <p:nvPicPr>
          <p:cNvPr id="12" name="Graphic 11">
            <a:extLst>
              <a:ext uri="{FF2B5EF4-FFF2-40B4-BE49-F238E27FC236}">
                <a16:creationId xmlns:a16="http://schemas.microsoft.com/office/drawing/2014/main" id="{D89404F5-3E39-4858-BA21-54EDC1BD60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15" name="Content Placeholder 3">
            <a:extLst>
              <a:ext uri="{FF2B5EF4-FFF2-40B4-BE49-F238E27FC236}">
                <a16:creationId xmlns:a16="http://schemas.microsoft.com/office/drawing/2014/main" id="{0F42A953-03AA-4A08-9B5B-7507E2876B57}"/>
              </a:ext>
            </a:extLst>
          </p:cNvPr>
          <p:cNvSpPr>
            <a:spLocks noGrp="1"/>
          </p:cNvSpPr>
          <p:nvPr>
            <p:ph sz="quarter" idx="16"/>
          </p:nvPr>
        </p:nvSpPr>
        <p:spPr>
          <a:xfrm>
            <a:off x="297884" y="1683074"/>
            <a:ext cx="6259298" cy="4290903"/>
          </a:xfrm>
        </p:spPr>
        <p:txBody>
          <a:bodyPr/>
          <a:lstStyle>
            <a:lvl1pPr>
              <a:defRPr>
                <a:solidFill>
                  <a:srgbClr val="0052A3"/>
                </a:solidFill>
                <a:latin typeface="Montserrat" panose="00000500000000000000" pitchFamily="2" charset="0"/>
              </a:defRPr>
            </a:lvl1pPr>
          </a:lstStyle>
          <a:p>
            <a:pPr lvl="0"/>
            <a:r>
              <a:rPr lang="en-US" dirty="0"/>
              <a:t>Click to edit Master text styles</a:t>
            </a:r>
          </a:p>
        </p:txBody>
      </p:sp>
      <p:sp>
        <p:nvSpPr>
          <p:cNvPr id="18" name="Title 1">
            <a:extLst>
              <a:ext uri="{FF2B5EF4-FFF2-40B4-BE49-F238E27FC236}">
                <a16:creationId xmlns:a16="http://schemas.microsoft.com/office/drawing/2014/main" id="{3F1813E9-8FB6-4708-8345-FDA925B87E59}"/>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3" name="Slide Number Placeholder 5">
            <a:extLst>
              <a:ext uri="{FF2B5EF4-FFF2-40B4-BE49-F238E27FC236}">
                <a16:creationId xmlns:a16="http://schemas.microsoft.com/office/drawing/2014/main" id="{EF30A02A-1FAF-4C84-89D0-4231D33343B3}"/>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4" name="Footer Placeholder 4">
            <a:extLst>
              <a:ext uri="{FF2B5EF4-FFF2-40B4-BE49-F238E27FC236}">
                <a16:creationId xmlns:a16="http://schemas.microsoft.com/office/drawing/2014/main" id="{6BE9918C-7151-4FA5-A66B-3866C58F28DF}"/>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0" name="Picture 9">
            <a:extLst>
              <a:ext uri="{FF2B5EF4-FFF2-40B4-BE49-F238E27FC236}">
                <a16:creationId xmlns:a16="http://schemas.microsoft.com/office/drawing/2014/main" id="{11612E38-2886-4B82-BA39-119FD369F0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55952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008-8FB3-4846-BE19-CD43B909CB80}"/>
              </a:ext>
            </a:extLst>
          </p:cNvPr>
          <p:cNvSpPr>
            <a:spLocks noGrp="1"/>
          </p:cNvSpPr>
          <p:nvPr>
            <p:ph type="title"/>
          </p:nvPr>
        </p:nvSpPr>
        <p:spPr>
          <a:xfrm>
            <a:off x="467916" y="903430"/>
            <a:ext cx="5915025" cy="3803649"/>
          </a:xfrm>
        </p:spPr>
        <p:txBody>
          <a:bodyPr anchor="b">
            <a:normAutofit/>
          </a:bodyPr>
          <a:lstStyle>
            <a:lvl1pPr marL="0" algn="l" defTabSz="514350" rtl="0" eaLnBrk="1" latinLnBrk="0" hangingPunct="1">
              <a:defRPr lang="en-CA" sz="2250" kern="1200" dirty="0">
                <a:solidFill>
                  <a:srgbClr val="0052A3"/>
                </a:solidFill>
                <a:latin typeface="Montserrat SemiBold" panose="00000700000000000000" pitchFamily="2" charset="0"/>
                <a:ea typeface="Lato" panose="020F0502020204030203" pitchFamily="34" charset="0"/>
                <a:cs typeface="Lato" panose="020F0502020204030203"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C989146-2D4F-415B-A8CD-4F811A093F4D}"/>
              </a:ext>
            </a:extLst>
          </p:cNvPr>
          <p:cNvSpPr>
            <a:spLocks noGrp="1"/>
          </p:cNvSpPr>
          <p:nvPr>
            <p:ph type="body" idx="1"/>
          </p:nvPr>
        </p:nvSpPr>
        <p:spPr>
          <a:xfrm>
            <a:off x="467916" y="4743064"/>
            <a:ext cx="5915025" cy="2000249"/>
          </a:xfrm>
        </p:spPr>
        <p:txBody>
          <a:bodyPr/>
          <a:lstStyle>
            <a:lvl1pPr marL="0" indent="0">
              <a:buNone/>
              <a:defRPr sz="1350">
                <a:solidFill>
                  <a:schemeClr val="tx1">
                    <a:tint val="75000"/>
                  </a:schemeClr>
                </a:solidFill>
                <a:latin typeface="Roboto Light" panose="02000000000000000000" pitchFamily="2" charset="0"/>
                <a:ea typeface="Roboto Light" panose="02000000000000000000" pitchFamily="2"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6DFEE5B5-2006-4060-A766-C3E0B7B5EB2C}"/>
              </a:ext>
            </a:extLst>
          </p:cNvPr>
          <p:cNvSpPr>
            <a:spLocks noGrp="1"/>
          </p:cNvSpPr>
          <p:nvPr>
            <p:ph type="sldNum" sz="quarter" idx="12"/>
          </p:nvPr>
        </p:nvSpPr>
        <p:spPr>
          <a:xfrm>
            <a:off x="292308" y="8441635"/>
            <a:ext cx="346692" cy="486833"/>
          </a:xfrm>
        </p:spPr>
        <p:txBody>
          <a:bodyPr/>
          <a:lstStyle>
            <a:lvl1pPr>
              <a:defRPr>
                <a:solidFill>
                  <a:schemeClr val="accent1"/>
                </a:solidFill>
                <a:latin typeface="Lato" panose="020F0502020204030203" pitchFamily="34" charset="0"/>
              </a:defRPr>
            </a:lvl1pPr>
          </a:lstStyle>
          <a:p>
            <a:fld id="{FA737359-DD8B-4D8A-8513-2FE2A4F3BFF1}" type="slidenum">
              <a:rPr lang="en-CA" smtClean="0"/>
              <a:pPr/>
              <a:t>‹#›</a:t>
            </a:fld>
            <a:endParaRPr lang="en-CA" dirty="0"/>
          </a:p>
        </p:txBody>
      </p:sp>
      <p:sp>
        <p:nvSpPr>
          <p:cNvPr id="8" name="Footer Placeholder 4">
            <a:extLst>
              <a:ext uri="{FF2B5EF4-FFF2-40B4-BE49-F238E27FC236}">
                <a16:creationId xmlns:a16="http://schemas.microsoft.com/office/drawing/2014/main" id="{F68FBC35-81F6-478C-A1FF-F9A226E19D41}"/>
              </a:ext>
            </a:extLst>
          </p:cNvPr>
          <p:cNvSpPr>
            <a:spLocks noGrp="1"/>
          </p:cNvSpPr>
          <p:nvPr>
            <p:ph type="ftr" sz="quarter" idx="11"/>
          </p:nvPr>
        </p:nvSpPr>
        <p:spPr>
          <a:xfrm>
            <a:off x="2271713" y="8441635"/>
            <a:ext cx="2314575" cy="486833"/>
          </a:xfrm>
        </p:spPr>
        <p:txBody>
          <a:bodyPr/>
          <a:lstStyle>
            <a:lvl1pPr>
              <a:defRPr>
                <a:solidFill>
                  <a:schemeClr val="accent1"/>
                </a:solidFill>
                <a:latin typeface="Lato" panose="020F0502020204030203" pitchFamily="34" charset="0"/>
              </a:defRPr>
            </a:lvl1pPr>
          </a:lstStyle>
          <a:p>
            <a:r>
              <a:rPr lang="en-CA" dirty="0"/>
              <a:t>www.hdwan.technology</a:t>
            </a:r>
          </a:p>
        </p:txBody>
      </p:sp>
      <p:pic>
        <p:nvPicPr>
          <p:cNvPr id="9" name="Picture 8">
            <a:extLst>
              <a:ext uri="{FF2B5EF4-FFF2-40B4-BE49-F238E27FC236}">
                <a16:creationId xmlns:a16="http://schemas.microsoft.com/office/drawing/2014/main" id="{A4F2C00E-81C1-4075-A008-2DE435AF19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128603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8F7E25-018C-4C51-AB20-E6FC774EDFE2}"/>
              </a:ext>
            </a:extLst>
          </p:cNvPr>
          <p:cNvSpPr/>
          <p:nvPr userDrawn="1"/>
        </p:nvSpPr>
        <p:spPr>
          <a:xfrm>
            <a:off x="221456" y="3852000"/>
            <a:ext cx="6393657" cy="4284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latin typeface="Lato" panose="020F0502020204030203" pitchFamily="34" charset="0"/>
            </a:endParaRPr>
          </a:p>
        </p:txBody>
      </p:sp>
      <p:sp>
        <p:nvSpPr>
          <p:cNvPr id="2" name="Title 1">
            <a:extLst>
              <a:ext uri="{FF2B5EF4-FFF2-40B4-BE49-F238E27FC236}">
                <a16:creationId xmlns:a16="http://schemas.microsoft.com/office/drawing/2014/main" id="{DE29F739-D852-4615-BC1F-E96682D162AF}"/>
              </a:ext>
            </a:extLst>
          </p:cNvPr>
          <p:cNvSpPr>
            <a:spLocks noGrp="1"/>
          </p:cNvSpPr>
          <p:nvPr>
            <p:ph type="title"/>
          </p:nvPr>
        </p:nvSpPr>
        <p:spPr>
          <a:xfrm>
            <a:off x="471488" y="1680806"/>
            <a:ext cx="5915025" cy="1091194"/>
          </a:xfrm>
        </p:spPr>
        <p:txBody>
          <a:bodyPr anchor="t" anchorCtr="0"/>
          <a:lstStyle>
            <a:lvl1pPr>
              <a:defRPr sz="3200" b="1">
                <a:solidFill>
                  <a:srgbClr val="0052A3"/>
                </a:solidFill>
                <a:latin typeface="Montserrat SemiBold" panose="00000700000000000000" pitchFamily="2" charset="0"/>
              </a:defRPr>
            </a:lvl1pPr>
          </a:lstStyle>
          <a:p>
            <a:r>
              <a:rPr lang="en-US" dirty="0"/>
              <a:t>Click to edit Master title style</a:t>
            </a:r>
            <a:endParaRPr lang="en-CA" dirty="0"/>
          </a:p>
        </p:txBody>
      </p:sp>
      <p:sp>
        <p:nvSpPr>
          <p:cNvPr id="9" name="Content Placeholder 2">
            <a:extLst>
              <a:ext uri="{FF2B5EF4-FFF2-40B4-BE49-F238E27FC236}">
                <a16:creationId xmlns:a16="http://schemas.microsoft.com/office/drawing/2014/main" id="{26EA0F74-27DB-4EB2-9C37-F4CCF6D56628}"/>
              </a:ext>
            </a:extLst>
          </p:cNvPr>
          <p:cNvSpPr>
            <a:spLocks noGrp="1"/>
          </p:cNvSpPr>
          <p:nvPr>
            <p:ph idx="13" hasCustomPrompt="1"/>
          </p:nvPr>
        </p:nvSpPr>
        <p:spPr>
          <a:xfrm>
            <a:off x="478631" y="4257000"/>
            <a:ext cx="5915025" cy="3375000"/>
          </a:xfrm>
        </p:spPr>
        <p:txBody>
          <a:bodyPr/>
          <a:lstStyle>
            <a:lvl1pPr marL="0" indent="0">
              <a:buNone/>
              <a:defRPr sz="2000">
                <a:solidFill>
                  <a:schemeClr val="bg2"/>
                </a:solidFill>
                <a:latin typeface="Roboto Light" panose="02000000000000000000" pitchFamily="2" charset="0"/>
                <a:ea typeface="Roboto Light" panose="02000000000000000000" pitchFamily="2" charset="0"/>
              </a:defRPr>
            </a:lvl1pPr>
            <a:lvl2pPr>
              <a:defRPr sz="1800">
                <a:solidFill>
                  <a:schemeClr val="bg2"/>
                </a:solidFill>
                <a:latin typeface="Roboto Light" panose="02000000000000000000" pitchFamily="2" charset="0"/>
                <a:ea typeface="Roboto Light" panose="02000000000000000000" pitchFamily="2" charset="0"/>
              </a:defRPr>
            </a:lvl2pPr>
            <a:lvl3pPr>
              <a:defRPr sz="1600">
                <a:solidFill>
                  <a:schemeClr val="bg2"/>
                </a:solidFill>
                <a:latin typeface="Roboto Light" panose="02000000000000000000" pitchFamily="2" charset="0"/>
                <a:ea typeface="Roboto Light" panose="02000000000000000000" pitchFamily="2" charset="0"/>
              </a:defRPr>
            </a:lvl3pPr>
            <a:lvl4pPr>
              <a:defRPr sz="1400">
                <a:solidFill>
                  <a:schemeClr val="bg2"/>
                </a:solidFill>
                <a:latin typeface="Roboto Light" panose="02000000000000000000" pitchFamily="2" charset="0"/>
                <a:ea typeface="Roboto Light" panose="02000000000000000000" pitchFamily="2" charset="0"/>
              </a:defRPr>
            </a:lvl4pPr>
            <a:lvl5pPr>
              <a:defRPr sz="1400">
                <a:solidFill>
                  <a:schemeClr val="bg2"/>
                </a:solidFill>
                <a:latin typeface="Roboto Light" panose="02000000000000000000" pitchFamily="2" charset="0"/>
                <a:ea typeface="Roboto Light" panose="02000000000000000000" pitchFamily="2" charset="0"/>
              </a:defRPr>
            </a:lvl5pPr>
          </a:lstStyle>
          <a:p>
            <a:pPr lvl="0"/>
            <a:r>
              <a:rPr lang="en-CA" dirty="0"/>
              <a:t>Text</a:t>
            </a:r>
          </a:p>
        </p:txBody>
      </p:sp>
      <p:sp>
        <p:nvSpPr>
          <p:cNvPr id="8" name="Slide Number Placeholder 5">
            <a:extLst>
              <a:ext uri="{FF2B5EF4-FFF2-40B4-BE49-F238E27FC236}">
                <a16:creationId xmlns:a16="http://schemas.microsoft.com/office/drawing/2014/main" id="{71190B1B-10D2-495E-96D6-19EA95187AAD}"/>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0" name="Footer Placeholder 4">
            <a:extLst>
              <a:ext uri="{FF2B5EF4-FFF2-40B4-BE49-F238E27FC236}">
                <a16:creationId xmlns:a16="http://schemas.microsoft.com/office/drawing/2014/main" id="{3172554C-C42A-4545-8C15-9465176AA2F8}"/>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1" name="Picture 10">
            <a:extLst>
              <a:ext uri="{FF2B5EF4-FFF2-40B4-BE49-F238E27FC236}">
                <a16:creationId xmlns:a16="http://schemas.microsoft.com/office/drawing/2014/main" id="{F1233AA5-091F-45A9-8EE3-62A9FB1AB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345861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content - picture on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3391912" y="2617653"/>
            <a:ext cx="3121247" cy="5226227"/>
          </a:xfrm>
        </p:spPr>
        <p:txBody>
          <a:bodyPr/>
          <a:lstStyle>
            <a:lvl1pPr marL="0" indent="0">
              <a:buNone/>
              <a:defRPr sz="1125">
                <a:latin typeface="Lato" panose="020F0502020204030203" pitchFamily="34" charset="0"/>
                <a:ea typeface="Roboto Light" panose="02000000000000000000" pitchFamily="2" charset="0"/>
              </a:defRPr>
            </a:lvl1pPr>
            <a:lvl2pPr>
              <a:defRPr sz="1013">
                <a:latin typeface="Lato" panose="020F0502020204030203" pitchFamily="34" charset="0"/>
                <a:ea typeface="Roboto Light" panose="02000000000000000000" pitchFamily="2" charset="0"/>
              </a:defRPr>
            </a:lvl2pPr>
            <a:lvl3pPr>
              <a:defRPr sz="900">
                <a:latin typeface="Lato" panose="020F0502020204030203" pitchFamily="34" charset="0"/>
                <a:ea typeface="Roboto Light" panose="02000000000000000000" pitchFamily="2" charset="0"/>
              </a:defRPr>
            </a:lvl3pPr>
            <a:lvl4pPr>
              <a:defRPr sz="788">
                <a:latin typeface="Lato" panose="020F0502020204030203" pitchFamily="34" charset="0"/>
                <a:ea typeface="Roboto Light" panose="02000000000000000000" pitchFamily="2" charset="0"/>
              </a:defRPr>
            </a:lvl4pPr>
            <a:lvl5pPr>
              <a:defRPr sz="788">
                <a:latin typeface="Lato" panose="020F0502020204030203" pitchFamily="34"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10">
            <a:extLst>
              <a:ext uri="{FF2B5EF4-FFF2-40B4-BE49-F238E27FC236}">
                <a16:creationId xmlns:a16="http://schemas.microsoft.com/office/drawing/2014/main" id="{5F318FAD-9032-412E-ACB3-E6241AC66840}"/>
              </a:ext>
            </a:extLst>
          </p:cNvPr>
          <p:cNvSpPr>
            <a:spLocks noGrp="1"/>
          </p:cNvSpPr>
          <p:nvPr>
            <p:ph type="body" sz="quarter" idx="14" hasCustomPrompt="1"/>
          </p:nvPr>
        </p:nvSpPr>
        <p:spPr>
          <a:xfrm>
            <a:off x="3391537" y="1712923"/>
            <a:ext cx="3121640" cy="638096"/>
          </a:xfrm>
        </p:spPr>
        <p:txBody>
          <a:bodyPr>
            <a:normAutofit/>
          </a:bodyPr>
          <a:lstStyle>
            <a:lvl1pPr marL="0" indent="0">
              <a:buNone/>
              <a:defRPr sz="1400">
                <a:solidFill>
                  <a:srgbClr val="0052A3"/>
                </a:solidFill>
                <a:latin typeface="Montserrat SemiBold" panose="00000700000000000000" pitchFamily="2" charset="0"/>
              </a:defRPr>
            </a:lvl1pPr>
          </a:lstStyle>
          <a:p>
            <a:pPr lvl="0"/>
            <a:r>
              <a:rPr lang="en-US" dirty="0"/>
              <a:t>Click to edit Master title style</a:t>
            </a:r>
            <a:endParaRPr lang="en-CA" dirty="0"/>
          </a:p>
        </p:txBody>
      </p:sp>
      <p:sp>
        <p:nvSpPr>
          <p:cNvPr id="10" name="Slide Number Placeholder 5">
            <a:extLst>
              <a:ext uri="{FF2B5EF4-FFF2-40B4-BE49-F238E27FC236}">
                <a16:creationId xmlns:a16="http://schemas.microsoft.com/office/drawing/2014/main" id="{8DF9AE48-7BA5-447E-B574-76AB665B42CB}"/>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4" name="Footer Placeholder 4">
            <a:extLst>
              <a:ext uri="{FF2B5EF4-FFF2-40B4-BE49-F238E27FC236}">
                <a16:creationId xmlns:a16="http://schemas.microsoft.com/office/drawing/2014/main" id="{A7712087-0879-497B-9391-3B0EE1C37EA8}"/>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6" name="Graphic 15">
            <a:extLst>
              <a:ext uri="{FF2B5EF4-FFF2-40B4-BE49-F238E27FC236}">
                <a16:creationId xmlns:a16="http://schemas.microsoft.com/office/drawing/2014/main" id="{1FC9BDFB-A723-4987-B4FE-939073034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725" y="291299"/>
            <a:ext cx="7543800" cy="599597"/>
          </a:xfrm>
          <a:prstGeom prst="rect">
            <a:avLst/>
          </a:prstGeom>
        </p:spPr>
      </p:pic>
      <p:sp>
        <p:nvSpPr>
          <p:cNvPr id="4" name="Content Placeholder 3">
            <a:extLst>
              <a:ext uri="{FF2B5EF4-FFF2-40B4-BE49-F238E27FC236}">
                <a16:creationId xmlns:a16="http://schemas.microsoft.com/office/drawing/2014/main" id="{62C52FC8-05CF-4B3D-84D2-80E9E12B989C}"/>
              </a:ext>
            </a:extLst>
          </p:cNvPr>
          <p:cNvSpPr>
            <a:spLocks noGrp="1"/>
          </p:cNvSpPr>
          <p:nvPr>
            <p:ph sz="quarter" idx="16"/>
          </p:nvPr>
        </p:nvSpPr>
        <p:spPr>
          <a:xfrm>
            <a:off x="249139" y="1709287"/>
            <a:ext cx="2920008" cy="6229109"/>
          </a:xfrm>
        </p:spPr>
        <p:txBody>
          <a:bodyPr/>
          <a:lstStyle>
            <a:lvl1pPr>
              <a:defRPr>
                <a:latin typeface="Montserrat" panose="00000500000000000000" pitchFamily="2" charset="0"/>
                <a:ea typeface="Roboto Slab" pitchFamily="2" charset="0"/>
              </a:defRPr>
            </a:lvl1pPr>
          </a:lstStyle>
          <a:p>
            <a:pPr lvl="0"/>
            <a:r>
              <a:rPr lang="en-US" dirty="0"/>
              <a:t>Click to edit Master text styles</a:t>
            </a:r>
          </a:p>
        </p:txBody>
      </p:sp>
      <p:sp>
        <p:nvSpPr>
          <p:cNvPr id="17" name="Rectangle 16">
            <a:extLst>
              <a:ext uri="{FF2B5EF4-FFF2-40B4-BE49-F238E27FC236}">
                <a16:creationId xmlns:a16="http://schemas.microsoft.com/office/drawing/2014/main" id="{83907141-AA8A-4F97-A2A0-C9D8AF0D3247}"/>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pic>
        <p:nvPicPr>
          <p:cNvPr id="19" name="Graphic 18">
            <a:extLst>
              <a:ext uri="{FF2B5EF4-FFF2-40B4-BE49-F238E27FC236}">
                <a16:creationId xmlns:a16="http://schemas.microsoft.com/office/drawing/2014/main" id="{448B696D-2195-4EE2-BC9A-CD4AF52D6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0" name="Title 1">
            <a:extLst>
              <a:ext uri="{FF2B5EF4-FFF2-40B4-BE49-F238E27FC236}">
                <a16:creationId xmlns:a16="http://schemas.microsoft.com/office/drawing/2014/main" id="{F4523D3E-40E4-462A-A7DE-A1F4F9895AD5}"/>
              </a:ext>
            </a:extLst>
          </p:cNvPr>
          <p:cNvSpPr>
            <a:spLocks noGrp="1"/>
          </p:cNvSpPr>
          <p:nvPr>
            <p:ph type="title"/>
          </p:nvPr>
        </p:nvSpPr>
        <p:spPr>
          <a:xfrm>
            <a:off x="180176" y="477000"/>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pic>
        <p:nvPicPr>
          <p:cNvPr id="12" name="Picture 11">
            <a:extLst>
              <a:ext uri="{FF2B5EF4-FFF2-40B4-BE49-F238E27FC236}">
                <a16:creationId xmlns:a16="http://schemas.microsoft.com/office/drawing/2014/main" id="{D12644E0-43C2-4FA9-B715-13F990F795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305047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ubtitle, content - picture on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3391912" y="2617653"/>
            <a:ext cx="3121247" cy="5226227"/>
          </a:xfrm>
        </p:spPr>
        <p:txBody>
          <a:bodyPr/>
          <a:lstStyle>
            <a:lvl1pPr marL="0" indent="0">
              <a:buNone/>
              <a:defRPr sz="1125">
                <a:latin typeface="Roboto Light" panose="02000000000000000000" pitchFamily="2" charset="0"/>
                <a:ea typeface="Roboto Light" panose="02000000000000000000" pitchFamily="2" charset="0"/>
              </a:defRPr>
            </a:lvl1pPr>
            <a:lvl2pPr>
              <a:defRPr sz="1013">
                <a:latin typeface="Roboto Light" panose="02000000000000000000" pitchFamily="2" charset="0"/>
                <a:ea typeface="Roboto Light" panose="02000000000000000000" pitchFamily="2" charset="0"/>
              </a:defRPr>
            </a:lvl2pPr>
            <a:lvl3pPr>
              <a:defRPr sz="900">
                <a:latin typeface="Roboto Light" panose="02000000000000000000" pitchFamily="2" charset="0"/>
                <a:ea typeface="Roboto Light" panose="02000000000000000000" pitchFamily="2" charset="0"/>
              </a:defRPr>
            </a:lvl3pPr>
            <a:lvl4pPr>
              <a:defRPr sz="788">
                <a:latin typeface="Roboto Light" panose="02000000000000000000" pitchFamily="2" charset="0"/>
                <a:ea typeface="Roboto Light" panose="02000000000000000000" pitchFamily="2" charset="0"/>
              </a:defRPr>
            </a:lvl4pPr>
            <a:lvl5pPr>
              <a:defRPr sz="788">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10">
            <a:extLst>
              <a:ext uri="{FF2B5EF4-FFF2-40B4-BE49-F238E27FC236}">
                <a16:creationId xmlns:a16="http://schemas.microsoft.com/office/drawing/2014/main" id="{5F318FAD-9032-412E-ACB3-E6241AC66840}"/>
              </a:ext>
            </a:extLst>
          </p:cNvPr>
          <p:cNvSpPr>
            <a:spLocks noGrp="1"/>
          </p:cNvSpPr>
          <p:nvPr>
            <p:ph type="body" sz="quarter" idx="14" hasCustomPrompt="1"/>
          </p:nvPr>
        </p:nvSpPr>
        <p:spPr>
          <a:xfrm>
            <a:off x="3391537" y="1066747"/>
            <a:ext cx="3121640" cy="1370251"/>
          </a:xfrm>
        </p:spPr>
        <p:txBody>
          <a:bodyPr anchor="b">
            <a:normAutofit/>
          </a:bodyPr>
          <a:lstStyle>
            <a:lvl1pPr marL="0" indent="0">
              <a:buNone/>
              <a:defRPr sz="1575">
                <a:solidFill>
                  <a:schemeClr val="tx2"/>
                </a:solidFill>
                <a:latin typeface="Montserrat SemiBold" panose="00000700000000000000" pitchFamily="2" charset="0"/>
              </a:defRPr>
            </a:lvl1pPr>
          </a:lstStyle>
          <a:p>
            <a:pPr lvl="0"/>
            <a:r>
              <a:rPr lang="en-US" dirty="0"/>
              <a:t>Click to edit Master title style</a:t>
            </a:r>
            <a:endParaRPr lang="en-CA" dirty="0"/>
          </a:p>
        </p:txBody>
      </p:sp>
      <p:sp>
        <p:nvSpPr>
          <p:cNvPr id="17" name="Content Placeholder 3">
            <a:extLst>
              <a:ext uri="{FF2B5EF4-FFF2-40B4-BE49-F238E27FC236}">
                <a16:creationId xmlns:a16="http://schemas.microsoft.com/office/drawing/2014/main" id="{35359CD5-BBDD-44B5-BEDA-D849629DDD5F}"/>
              </a:ext>
            </a:extLst>
          </p:cNvPr>
          <p:cNvSpPr>
            <a:spLocks noGrp="1"/>
          </p:cNvSpPr>
          <p:nvPr>
            <p:ph sz="quarter" idx="16"/>
          </p:nvPr>
        </p:nvSpPr>
        <p:spPr>
          <a:xfrm>
            <a:off x="249139" y="1798588"/>
            <a:ext cx="2920008" cy="6139808"/>
          </a:xfrm>
        </p:spPr>
        <p:txBody>
          <a:bodyPr/>
          <a:lstStyle>
            <a:lvl1pPr>
              <a:defRPr>
                <a:latin typeface="Montserrat" panose="00000500000000000000" pitchFamily="2" charset="0"/>
              </a:defRPr>
            </a:lvl1pPr>
          </a:lstStyle>
          <a:p>
            <a:pPr lvl="0"/>
            <a:r>
              <a:rPr lang="en-US" dirty="0"/>
              <a:t>Click to edit Master text styles</a:t>
            </a:r>
          </a:p>
        </p:txBody>
      </p:sp>
      <p:sp>
        <p:nvSpPr>
          <p:cNvPr id="18" name="Rectangle 17">
            <a:extLst>
              <a:ext uri="{FF2B5EF4-FFF2-40B4-BE49-F238E27FC236}">
                <a16:creationId xmlns:a16="http://schemas.microsoft.com/office/drawing/2014/main" id="{2EBB0400-1921-4722-A4D9-0402E00BDBF8}"/>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pic>
        <p:nvPicPr>
          <p:cNvPr id="20" name="Graphic 19">
            <a:extLst>
              <a:ext uri="{FF2B5EF4-FFF2-40B4-BE49-F238E27FC236}">
                <a16:creationId xmlns:a16="http://schemas.microsoft.com/office/drawing/2014/main" id="{1D2A66FE-5121-4DEB-9274-3D3B718D07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1" name="Title 1">
            <a:extLst>
              <a:ext uri="{FF2B5EF4-FFF2-40B4-BE49-F238E27FC236}">
                <a16:creationId xmlns:a16="http://schemas.microsoft.com/office/drawing/2014/main" id="{B3D5B594-657F-4211-BA33-929479681337}"/>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2" name="Slide Number Placeholder 5">
            <a:extLst>
              <a:ext uri="{FF2B5EF4-FFF2-40B4-BE49-F238E27FC236}">
                <a16:creationId xmlns:a16="http://schemas.microsoft.com/office/drawing/2014/main" id="{EC296972-2D41-42BC-A2C5-626A9FD87927}"/>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4" name="Footer Placeholder 4">
            <a:extLst>
              <a:ext uri="{FF2B5EF4-FFF2-40B4-BE49-F238E27FC236}">
                <a16:creationId xmlns:a16="http://schemas.microsoft.com/office/drawing/2014/main" id="{B09A9769-8445-4512-9018-9B4B7C22A900}"/>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3" name="Picture 12">
            <a:extLst>
              <a:ext uri="{FF2B5EF4-FFF2-40B4-BE49-F238E27FC236}">
                <a16:creationId xmlns:a16="http://schemas.microsoft.com/office/drawing/2014/main" id="{BD552129-C29A-4D27-B7DB-EE1C1C9432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226264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 and content - picture on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154315" y="2617653"/>
            <a:ext cx="3433372" cy="5226227"/>
          </a:xfrm>
        </p:spPr>
        <p:txBody>
          <a:bodyPr/>
          <a:lstStyle>
            <a:lvl1pPr marL="0" indent="0">
              <a:buNone/>
              <a:defRPr sz="1125">
                <a:latin typeface="Roboto Light" panose="02000000000000000000" pitchFamily="2" charset="0"/>
                <a:ea typeface="Roboto Light" panose="02000000000000000000" pitchFamily="2" charset="0"/>
              </a:defRPr>
            </a:lvl1pPr>
            <a:lvl2pPr>
              <a:defRPr sz="1013">
                <a:latin typeface="Roboto Light" panose="02000000000000000000" pitchFamily="2" charset="0"/>
                <a:ea typeface="Roboto Light" panose="02000000000000000000" pitchFamily="2" charset="0"/>
              </a:defRPr>
            </a:lvl2pPr>
            <a:lvl3pPr>
              <a:defRPr sz="900">
                <a:latin typeface="Roboto Light" panose="02000000000000000000" pitchFamily="2" charset="0"/>
                <a:ea typeface="Roboto Light" panose="02000000000000000000" pitchFamily="2" charset="0"/>
              </a:defRPr>
            </a:lvl3pPr>
            <a:lvl4pPr>
              <a:defRPr sz="788">
                <a:latin typeface="Roboto Light" panose="02000000000000000000" pitchFamily="2" charset="0"/>
                <a:ea typeface="Roboto Light" panose="02000000000000000000" pitchFamily="2" charset="0"/>
              </a:defRPr>
            </a:lvl4pPr>
            <a:lvl5pPr>
              <a:defRPr sz="788">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10">
            <a:extLst>
              <a:ext uri="{FF2B5EF4-FFF2-40B4-BE49-F238E27FC236}">
                <a16:creationId xmlns:a16="http://schemas.microsoft.com/office/drawing/2014/main" id="{5F318FAD-9032-412E-ACB3-E6241AC66840}"/>
              </a:ext>
            </a:extLst>
          </p:cNvPr>
          <p:cNvSpPr>
            <a:spLocks noGrp="1"/>
          </p:cNvSpPr>
          <p:nvPr>
            <p:ph type="body" sz="quarter" idx="14" hasCustomPrompt="1"/>
          </p:nvPr>
        </p:nvSpPr>
        <p:spPr>
          <a:xfrm>
            <a:off x="153921" y="1761691"/>
            <a:ext cx="3433804" cy="638096"/>
          </a:xfrm>
        </p:spPr>
        <p:txBody>
          <a:bodyPr>
            <a:normAutofit/>
          </a:bodyPr>
          <a:lstStyle>
            <a:lvl1pPr marL="0" indent="0">
              <a:buNone/>
              <a:defRPr sz="1575">
                <a:solidFill>
                  <a:srgbClr val="0052A3"/>
                </a:solidFill>
                <a:latin typeface="Montserrat SemiBold" panose="00000700000000000000" pitchFamily="2" charset="0"/>
              </a:defRPr>
            </a:lvl1pPr>
          </a:lstStyle>
          <a:p>
            <a:pPr lvl="0"/>
            <a:r>
              <a:rPr lang="en-US" dirty="0"/>
              <a:t>Click to edit Master title style</a:t>
            </a:r>
            <a:endParaRPr lang="en-CA" dirty="0"/>
          </a:p>
        </p:txBody>
      </p:sp>
      <p:sp>
        <p:nvSpPr>
          <p:cNvPr id="17" name="Content Placeholder 3">
            <a:extLst>
              <a:ext uri="{FF2B5EF4-FFF2-40B4-BE49-F238E27FC236}">
                <a16:creationId xmlns:a16="http://schemas.microsoft.com/office/drawing/2014/main" id="{79A8EA0C-9613-4E61-863C-A6D97C5BF5AE}"/>
              </a:ext>
            </a:extLst>
          </p:cNvPr>
          <p:cNvSpPr>
            <a:spLocks noGrp="1"/>
          </p:cNvSpPr>
          <p:nvPr>
            <p:ph sz="quarter" idx="16"/>
          </p:nvPr>
        </p:nvSpPr>
        <p:spPr>
          <a:xfrm>
            <a:off x="3783677" y="1761691"/>
            <a:ext cx="2920008" cy="6138816"/>
          </a:xfrm>
        </p:spPr>
        <p:txBody>
          <a:bodyPr/>
          <a:lstStyle>
            <a:lvl1pPr>
              <a:defRPr>
                <a:latin typeface="Montserrat" panose="00000500000000000000" pitchFamily="2" charset="0"/>
              </a:defRPr>
            </a:lvl1pPr>
          </a:lstStyle>
          <a:p>
            <a:pPr lvl="0"/>
            <a:r>
              <a:rPr lang="en-US" dirty="0"/>
              <a:t>Click to edit Master text styles</a:t>
            </a:r>
          </a:p>
        </p:txBody>
      </p:sp>
      <p:sp>
        <p:nvSpPr>
          <p:cNvPr id="21" name="Rectangle 20">
            <a:extLst>
              <a:ext uri="{FF2B5EF4-FFF2-40B4-BE49-F238E27FC236}">
                <a16:creationId xmlns:a16="http://schemas.microsoft.com/office/drawing/2014/main" id="{7201772F-078B-430D-B304-95B7D925FBD2}"/>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pic>
        <p:nvPicPr>
          <p:cNvPr id="23" name="Graphic 22">
            <a:extLst>
              <a:ext uri="{FF2B5EF4-FFF2-40B4-BE49-F238E27FC236}">
                <a16:creationId xmlns:a16="http://schemas.microsoft.com/office/drawing/2014/main" id="{0A99178F-6424-46F2-ACEF-03DC738B18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4" name="Title 1">
            <a:extLst>
              <a:ext uri="{FF2B5EF4-FFF2-40B4-BE49-F238E27FC236}">
                <a16:creationId xmlns:a16="http://schemas.microsoft.com/office/drawing/2014/main" id="{0FA32AF5-8892-48DF-A919-7250C419496C}"/>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5" name="Slide Number Placeholder 5">
            <a:extLst>
              <a:ext uri="{FF2B5EF4-FFF2-40B4-BE49-F238E27FC236}">
                <a16:creationId xmlns:a16="http://schemas.microsoft.com/office/drawing/2014/main" id="{1E1B91CC-10B0-42A1-9553-647C5B426EE4}"/>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6" name="Footer Placeholder 4">
            <a:extLst>
              <a:ext uri="{FF2B5EF4-FFF2-40B4-BE49-F238E27FC236}">
                <a16:creationId xmlns:a16="http://schemas.microsoft.com/office/drawing/2014/main" id="{59303A76-1090-4A02-8818-AB3A7195E061}"/>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2" name="Picture 11">
            <a:extLst>
              <a:ext uri="{FF2B5EF4-FFF2-40B4-BE49-F238E27FC236}">
                <a16:creationId xmlns:a16="http://schemas.microsoft.com/office/drawing/2014/main" id="{C9572CBD-80C6-4E76-9C96-1541B4C34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280576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photo on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154315" y="2617653"/>
            <a:ext cx="3433372" cy="5226227"/>
          </a:xfrm>
        </p:spPr>
        <p:txBody>
          <a:bodyPr/>
          <a:lstStyle>
            <a:lvl1pPr marL="0" indent="0">
              <a:buNone/>
              <a:defRPr sz="1125">
                <a:latin typeface="Lato" panose="020F0502020204030203" pitchFamily="34" charset="0"/>
                <a:ea typeface="Roboto Light" panose="02000000000000000000" pitchFamily="2" charset="0"/>
              </a:defRPr>
            </a:lvl1pPr>
            <a:lvl2pPr>
              <a:defRPr sz="1013">
                <a:latin typeface="Lato" panose="020F0502020204030203" pitchFamily="34" charset="0"/>
                <a:ea typeface="Roboto Light" panose="02000000000000000000" pitchFamily="2" charset="0"/>
              </a:defRPr>
            </a:lvl2pPr>
            <a:lvl3pPr>
              <a:defRPr sz="900">
                <a:latin typeface="Lato" panose="020F0502020204030203" pitchFamily="34" charset="0"/>
                <a:ea typeface="Roboto Light" panose="02000000000000000000" pitchFamily="2" charset="0"/>
              </a:defRPr>
            </a:lvl3pPr>
            <a:lvl4pPr>
              <a:defRPr sz="788">
                <a:latin typeface="Lato" panose="020F0502020204030203" pitchFamily="34" charset="0"/>
                <a:ea typeface="Roboto Light" panose="02000000000000000000" pitchFamily="2" charset="0"/>
              </a:defRPr>
            </a:lvl4pPr>
            <a:lvl5pPr>
              <a:defRPr sz="788">
                <a:latin typeface="Lato" panose="020F0502020204030203" pitchFamily="34"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10">
            <a:extLst>
              <a:ext uri="{FF2B5EF4-FFF2-40B4-BE49-F238E27FC236}">
                <a16:creationId xmlns:a16="http://schemas.microsoft.com/office/drawing/2014/main" id="{5F318FAD-9032-412E-ACB3-E6241AC66840}"/>
              </a:ext>
            </a:extLst>
          </p:cNvPr>
          <p:cNvSpPr>
            <a:spLocks noGrp="1"/>
          </p:cNvSpPr>
          <p:nvPr>
            <p:ph type="body" sz="quarter" idx="14" hasCustomPrompt="1"/>
          </p:nvPr>
        </p:nvSpPr>
        <p:spPr>
          <a:xfrm>
            <a:off x="153921" y="1793366"/>
            <a:ext cx="3433804" cy="648809"/>
          </a:xfrm>
        </p:spPr>
        <p:txBody>
          <a:bodyPr anchor="b">
            <a:normAutofit/>
          </a:bodyPr>
          <a:lstStyle>
            <a:lvl1pPr marL="0" indent="0">
              <a:buNone/>
              <a:defRPr sz="1575">
                <a:solidFill>
                  <a:schemeClr val="tx2"/>
                </a:solidFill>
                <a:latin typeface="Montserrat SemiBold" panose="00000700000000000000" pitchFamily="2" charset="0"/>
              </a:defRPr>
            </a:lvl1pPr>
          </a:lstStyle>
          <a:p>
            <a:pPr lvl="0"/>
            <a:r>
              <a:rPr lang="en-US" dirty="0"/>
              <a:t>Click to edit Master title style</a:t>
            </a:r>
            <a:endParaRPr lang="en-CA" dirty="0"/>
          </a:p>
        </p:txBody>
      </p:sp>
      <p:sp>
        <p:nvSpPr>
          <p:cNvPr id="17" name="Content Placeholder 3">
            <a:extLst>
              <a:ext uri="{FF2B5EF4-FFF2-40B4-BE49-F238E27FC236}">
                <a16:creationId xmlns:a16="http://schemas.microsoft.com/office/drawing/2014/main" id="{86AFCAA8-29F1-4897-B7D6-BDDDE7A9EA54}"/>
              </a:ext>
            </a:extLst>
          </p:cNvPr>
          <p:cNvSpPr>
            <a:spLocks noGrp="1"/>
          </p:cNvSpPr>
          <p:nvPr>
            <p:ph sz="quarter" idx="16"/>
          </p:nvPr>
        </p:nvSpPr>
        <p:spPr>
          <a:xfrm>
            <a:off x="3783677" y="1682496"/>
            <a:ext cx="2920008" cy="6218011"/>
          </a:xfrm>
        </p:spPr>
        <p:txBody>
          <a:bodyPr/>
          <a:lstStyle>
            <a:lvl1pPr>
              <a:defRPr>
                <a:latin typeface="Montserrat" panose="00000500000000000000" pitchFamily="2" charset="0"/>
              </a:defRPr>
            </a:lvl1pPr>
          </a:lstStyle>
          <a:p>
            <a:pPr lvl="0"/>
            <a:r>
              <a:rPr lang="en-US" dirty="0"/>
              <a:t>Click to edit Master text styles</a:t>
            </a:r>
          </a:p>
        </p:txBody>
      </p:sp>
      <p:sp>
        <p:nvSpPr>
          <p:cNvPr id="21" name="Rectangle 20">
            <a:extLst>
              <a:ext uri="{FF2B5EF4-FFF2-40B4-BE49-F238E27FC236}">
                <a16:creationId xmlns:a16="http://schemas.microsoft.com/office/drawing/2014/main" id="{A5E85E0D-87E4-40FC-9C61-3FFBD202E979}"/>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pic>
        <p:nvPicPr>
          <p:cNvPr id="23" name="Graphic 22">
            <a:extLst>
              <a:ext uri="{FF2B5EF4-FFF2-40B4-BE49-F238E27FC236}">
                <a16:creationId xmlns:a16="http://schemas.microsoft.com/office/drawing/2014/main" id="{AC8EC9C8-2B57-44B7-91F6-32E375B37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4" name="Title 1">
            <a:extLst>
              <a:ext uri="{FF2B5EF4-FFF2-40B4-BE49-F238E27FC236}">
                <a16:creationId xmlns:a16="http://schemas.microsoft.com/office/drawing/2014/main" id="{FD646A5C-1E6E-45C7-BA9C-C464F4DF2B3A}"/>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2" name="Slide Number Placeholder 5">
            <a:extLst>
              <a:ext uri="{FF2B5EF4-FFF2-40B4-BE49-F238E27FC236}">
                <a16:creationId xmlns:a16="http://schemas.microsoft.com/office/drawing/2014/main" id="{74551A1A-CBFC-499A-8AC5-BBA2EAC61A82}"/>
              </a:ext>
            </a:extLst>
          </p:cNvPr>
          <p:cNvSpPr>
            <a:spLocks noGrp="1"/>
          </p:cNvSpPr>
          <p:nvPr>
            <p:ph type="sldNum" sz="quarter" idx="12"/>
          </p:nvPr>
        </p:nvSpPr>
        <p:spPr>
          <a:xfrm>
            <a:off x="292308" y="8441635"/>
            <a:ext cx="346692" cy="486833"/>
          </a:xfrm>
        </p:spPr>
        <p:txBody>
          <a:bodyPr/>
          <a:lstStyle>
            <a:lvl1pPr>
              <a:defRPr>
                <a:solidFill>
                  <a:schemeClr val="accent1"/>
                </a:solidFill>
                <a:latin typeface="Lato" panose="020F0502020204030203" pitchFamily="34" charset="0"/>
              </a:defRPr>
            </a:lvl1pPr>
          </a:lstStyle>
          <a:p>
            <a:fld id="{FA737359-DD8B-4D8A-8513-2FE2A4F3BFF1}" type="slidenum">
              <a:rPr lang="en-CA" smtClean="0"/>
              <a:pPr/>
              <a:t>‹#›</a:t>
            </a:fld>
            <a:endParaRPr lang="en-CA" dirty="0"/>
          </a:p>
        </p:txBody>
      </p:sp>
      <p:sp>
        <p:nvSpPr>
          <p:cNvPr id="13" name="Footer Placeholder 4">
            <a:extLst>
              <a:ext uri="{FF2B5EF4-FFF2-40B4-BE49-F238E27FC236}">
                <a16:creationId xmlns:a16="http://schemas.microsoft.com/office/drawing/2014/main" id="{75954F16-95DD-42FC-91BA-E51789E15CBA}"/>
              </a:ext>
            </a:extLst>
          </p:cNvPr>
          <p:cNvSpPr>
            <a:spLocks noGrp="1"/>
          </p:cNvSpPr>
          <p:nvPr>
            <p:ph type="ftr" sz="quarter" idx="11"/>
          </p:nvPr>
        </p:nvSpPr>
        <p:spPr>
          <a:xfrm>
            <a:off x="2271713" y="8441635"/>
            <a:ext cx="2314575" cy="486833"/>
          </a:xfrm>
        </p:spPr>
        <p:txBody>
          <a:bodyPr/>
          <a:lstStyle>
            <a:lvl1pPr>
              <a:defRPr>
                <a:solidFill>
                  <a:schemeClr val="accent1"/>
                </a:solidFill>
                <a:latin typeface="Lato" panose="020F0502020204030203" pitchFamily="34" charset="0"/>
              </a:defRPr>
            </a:lvl1pPr>
          </a:lstStyle>
          <a:p>
            <a:r>
              <a:rPr lang="en-CA" dirty="0"/>
              <a:t>www.hdwan.technology</a:t>
            </a:r>
          </a:p>
        </p:txBody>
      </p:sp>
      <p:pic>
        <p:nvPicPr>
          <p:cNvPr id="15" name="Picture 14">
            <a:extLst>
              <a:ext uri="{FF2B5EF4-FFF2-40B4-BE49-F238E27FC236}">
                <a16:creationId xmlns:a16="http://schemas.microsoft.com/office/drawing/2014/main" id="{D6BCF36C-E6BD-48D5-993B-153F8B176F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59169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242952" y="1789437"/>
            <a:ext cx="3466741" cy="6257623"/>
          </a:xfrm>
        </p:spPr>
        <p:txBody>
          <a:bodyPr>
            <a:noAutofit/>
          </a:bodyPr>
          <a:lstStyle>
            <a:lvl1pPr marL="0" indent="0">
              <a:lnSpc>
                <a:spcPct val="100000"/>
              </a:lnSpc>
              <a:buNone/>
              <a:defRPr>
                <a:latin typeface="Montserrat SemiBold" panose="00000700000000000000" pitchFamily="2" charset="0"/>
                <a:ea typeface="Roboto Light" panose="02000000000000000000" pitchFamily="2" charset="0"/>
              </a:defRPr>
            </a:lvl1pPr>
            <a:lvl2pPr>
              <a:lnSpc>
                <a:spcPct val="100000"/>
              </a:lnSpc>
              <a:buClr>
                <a:schemeClr val="accent1"/>
              </a:buClr>
              <a:defRPr>
                <a:latin typeface="Lato" panose="020F0502020204030203" pitchFamily="34" charset="0"/>
                <a:ea typeface="Roboto Light" panose="02000000000000000000" pitchFamily="2" charset="0"/>
              </a:defRPr>
            </a:lvl2pPr>
            <a:lvl3pPr>
              <a:lnSpc>
                <a:spcPct val="100000"/>
              </a:lnSpc>
              <a:defRPr>
                <a:latin typeface="Lato" panose="020F0502020204030203" pitchFamily="34" charset="0"/>
                <a:ea typeface="Roboto Light" panose="02000000000000000000" pitchFamily="2" charset="0"/>
              </a:defRPr>
            </a:lvl3pPr>
            <a:lvl4pPr>
              <a:lnSpc>
                <a:spcPct val="100000"/>
              </a:lnSpc>
              <a:defRPr>
                <a:latin typeface="Lato" panose="020F0502020204030203" pitchFamily="34" charset="0"/>
                <a:ea typeface="Roboto Light" panose="02000000000000000000" pitchFamily="2" charset="0"/>
              </a:defRPr>
            </a:lvl4pPr>
            <a:lvl5pPr>
              <a:lnSpc>
                <a:spcPct val="100000"/>
              </a:lnSpc>
              <a:defRPr>
                <a:latin typeface="Lato" panose="020F0502020204030203" pitchFamily="34"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itle 15">
            <a:extLst>
              <a:ext uri="{FF2B5EF4-FFF2-40B4-BE49-F238E27FC236}">
                <a16:creationId xmlns:a16="http://schemas.microsoft.com/office/drawing/2014/main" id="{CEC4A5A2-4901-44F4-ABC9-FF58A9974755}"/>
              </a:ext>
            </a:extLst>
          </p:cNvPr>
          <p:cNvSpPr>
            <a:spLocks noGrp="1"/>
          </p:cNvSpPr>
          <p:nvPr>
            <p:ph type="title"/>
          </p:nvPr>
        </p:nvSpPr>
        <p:spPr>
          <a:xfrm>
            <a:off x="242952" y="442078"/>
            <a:ext cx="5915025" cy="718325"/>
          </a:xfrm>
        </p:spPr>
        <p:txBody>
          <a:bodyPr>
            <a:normAutofit/>
          </a:bodyPr>
          <a:lstStyle>
            <a:lvl1pPr>
              <a:defRPr sz="1800">
                <a:solidFill>
                  <a:schemeClr val="bg1"/>
                </a:solidFill>
                <a:latin typeface="Lato" panose="020F0502020204030203" pitchFamily="34" charset="0"/>
              </a:defRPr>
            </a:lvl1pPr>
          </a:lstStyle>
          <a:p>
            <a:r>
              <a:rPr lang="en-US" dirty="0"/>
              <a:t>Click to edit Master title style</a:t>
            </a:r>
            <a:endParaRPr lang="en-CA" dirty="0"/>
          </a:p>
        </p:txBody>
      </p:sp>
      <p:sp>
        <p:nvSpPr>
          <p:cNvPr id="14" name="Rectangle 13">
            <a:extLst>
              <a:ext uri="{FF2B5EF4-FFF2-40B4-BE49-F238E27FC236}">
                <a16:creationId xmlns:a16="http://schemas.microsoft.com/office/drawing/2014/main" id="{E1CCCBD0-BA88-4DEC-8798-D036C483E0E5}"/>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27" name="Content Placeholder 3">
            <a:extLst>
              <a:ext uri="{FF2B5EF4-FFF2-40B4-BE49-F238E27FC236}">
                <a16:creationId xmlns:a16="http://schemas.microsoft.com/office/drawing/2014/main" id="{F9D63ACD-DFF2-4B91-BAA1-AD858CEEEA14}"/>
              </a:ext>
            </a:extLst>
          </p:cNvPr>
          <p:cNvSpPr>
            <a:spLocks noGrp="1"/>
          </p:cNvSpPr>
          <p:nvPr>
            <p:ph sz="quarter" idx="16"/>
          </p:nvPr>
        </p:nvSpPr>
        <p:spPr>
          <a:xfrm>
            <a:off x="3801884" y="1777093"/>
            <a:ext cx="2920008" cy="6282311"/>
          </a:xfrm>
        </p:spPr>
        <p:txBody>
          <a:bodyPr/>
          <a:lstStyle>
            <a:lvl1pPr>
              <a:defRPr>
                <a:latin typeface="Montserrat" panose="00000500000000000000" pitchFamily="2" charset="0"/>
              </a:defRPr>
            </a:lvl1pPr>
          </a:lstStyle>
          <a:p>
            <a:pPr lvl="0"/>
            <a:r>
              <a:rPr lang="en-US" dirty="0"/>
              <a:t>Click to edit Master text styles</a:t>
            </a:r>
          </a:p>
        </p:txBody>
      </p:sp>
      <p:pic>
        <p:nvPicPr>
          <p:cNvPr id="28" name="Graphic 27">
            <a:extLst>
              <a:ext uri="{FF2B5EF4-FFF2-40B4-BE49-F238E27FC236}">
                <a16:creationId xmlns:a16="http://schemas.microsoft.com/office/drawing/2014/main" id="{6A4D1515-35F5-4A86-9621-10D84D2CF5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9" name="Title 1">
            <a:extLst>
              <a:ext uri="{FF2B5EF4-FFF2-40B4-BE49-F238E27FC236}">
                <a16:creationId xmlns:a16="http://schemas.microsoft.com/office/drawing/2014/main" id="{7806CEE0-3DFC-4CFD-BBD5-743B695B3196}"/>
              </a:ext>
            </a:extLst>
          </p:cNvPr>
          <p:cNvSpPr txBox="1">
            <a:spLocks/>
          </p:cNvSpPr>
          <p:nvPr/>
        </p:nvSpPr>
        <p:spPr>
          <a:xfrm>
            <a:off x="180176" y="553708"/>
            <a:ext cx="5915025" cy="619469"/>
          </a:xfrm>
          <a:prstGeom prst="rect">
            <a:avLst/>
          </a:prstGeom>
        </p:spPr>
        <p:txBody>
          <a:bodyPr vert="horz" lIns="51435" tIns="25718" rIns="51435" bIns="25718" rtlCol="0" anchor="ctr">
            <a:noAutofit/>
          </a:bodyPr>
          <a:lstStyle>
            <a:lvl1pPr marL="0" algn="l" defTabSz="914400" rtl="0" eaLnBrk="1" latinLnBrk="0" hangingPunct="1">
              <a:lnSpc>
                <a:spcPct val="90000"/>
              </a:lnSpc>
              <a:spcBef>
                <a:spcPct val="0"/>
              </a:spcBef>
              <a:buNone/>
              <a:defRPr lang="en-CA" sz="3200" kern="1200" dirty="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dirty="0">
                <a:latin typeface="Montserrat SemiBold" panose="00000700000000000000" pitchFamily="2" charset="0"/>
              </a:rPr>
              <a:t>Click to edit Master title style</a:t>
            </a:r>
          </a:p>
        </p:txBody>
      </p:sp>
      <p:sp>
        <p:nvSpPr>
          <p:cNvPr id="18" name="Slide Number Placeholder 5">
            <a:extLst>
              <a:ext uri="{FF2B5EF4-FFF2-40B4-BE49-F238E27FC236}">
                <a16:creationId xmlns:a16="http://schemas.microsoft.com/office/drawing/2014/main" id="{65442C1A-36F4-4774-9FC2-2ADBD561E58B}"/>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9" name="Footer Placeholder 4">
            <a:extLst>
              <a:ext uri="{FF2B5EF4-FFF2-40B4-BE49-F238E27FC236}">
                <a16:creationId xmlns:a16="http://schemas.microsoft.com/office/drawing/2014/main" id="{2128964B-F9C2-491F-95F3-B323A59E9B0A}"/>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1" name="Picture 10">
            <a:extLst>
              <a:ext uri="{FF2B5EF4-FFF2-40B4-BE49-F238E27FC236}">
                <a16:creationId xmlns:a16="http://schemas.microsoft.com/office/drawing/2014/main" id="{5D229F90-0A8F-492D-B74F-6D28C5BCA4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405827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3 picture, 1/3 text on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CCCBD0-BA88-4DEC-8798-D036C483E0E5}"/>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13" name="Content Placeholder 3">
            <a:extLst>
              <a:ext uri="{FF2B5EF4-FFF2-40B4-BE49-F238E27FC236}">
                <a16:creationId xmlns:a16="http://schemas.microsoft.com/office/drawing/2014/main" id="{D61841D2-E886-4DE7-8D77-2D10F90EACBD}"/>
              </a:ext>
            </a:extLst>
          </p:cNvPr>
          <p:cNvSpPr>
            <a:spLocks noGrp="1"/>
          </p:cNvSpPr>
          <p:nvPr>
            <p:ph sz="quarter" idx="16"/>
          </p:nvPr>
        </p:nvSpPr>
        <p:spPr>
          <a:xfrm>
            <a:off x="2309532" y="1777093"/>
            <a:ext cx="4275185" cy="6282311"/>
          </a:xfrm>
        </p:spPr>
        <p:txBody>
          <a:bodyPr/>
          <a:lstStyle>
            <a:lvl1pPr>
              <a:defRPr>
                <a:latin typeface="Montserrat" panose="00000500000000000000" pitchFamily="2" charset="0"/>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BB2AC908-4F6D-4DA7-B7D1-A3AD4475A201}"/>
              </a:ext>
            </a:extLst>
          </p:cNvPr>
          <p:cNvSpPr>
            <a:spLocks noGrp="1"/>
          </p:cNvSpPr>
          <p:nvPr>
            <p:ph idx="1"/>
          </p:nvPr>
        </p:nvSpPr>
        <p:spPr>
          <a:xfrm>
            <a:off x="215641" y="2632275"/>
            <a:ext cx="1668792" cy="4571944"/>
          </a:xfrm>
        </p:spPr>
        <p:txBody>
          <a:bodyPr>
            <a:noAutofit/>
          </a:bodyPr>
          <a:lstStyle>
            <a:lvl1pPr marL="0" indent="0">
              <a:lnSpc>
                <a:spcPct val="100000"/>
              </a:lnSpc>
              <a:buNone/>
              <a:defRPr sz="1013">
                <a:latin typeface="Montserrat SemiBold" panose="00000700000000000000" pitchFamily="2" charset="0"/>
                <a:ea typeface="Roboto Light" panose="02000000000000000000" pitchFamily="2" charset="0"/>
              </a:defRPr>
            </a:lvl1pPr>
            <a:lvl2pPr marL="250031" indent="-150019">
              <a:lnSpc>
                <a:spcPct val="100000"/>
              </a:lnSpc>
              <a:buClr>
                <a:schemeClr val="accent1"/>
              </a:buClr>
              <a:defRPr sz="900">
                <a:latin typeface="Lato" panose="020F0502020204030203" pitchFamily="34" charset="0"/>
                <a:ea typeface="Roboto Light" panose="02000000000000000000" pitchFamily="2" charset="0"/>
              </a:defRPr>
            </a:lvl2pPr>
            <a:lvl3pPr marL="350044" indent="-128588">
              <a:lnSpc>
                <a:spcPct val="100000"/>
              </a:lnSpc>
              <a:defRPr sz="788">
                <a:latin typeface="Lato" panose="020F0502020204030203" pitchFamily="34" charset="0"/>
                <a:ea typeface="Roboto Light" panose="02000000000000000000" pitchFamily="2" charset="0"/>
              </a:defRPr>
            </a:lvl3pPr>
            <a:lvl4pPr marL="505420" indent="-128588">
              <a:lnSpc>
                <a:spcPct val="100000"/>
              </a:lnSpc>
              <a:defRPr sz="675">
                <a:latin typeface="Lato" panose="020F0502020204030203" pitchFamily="34" charset="0"/>
                <a:ea typeface="Roboto Light" panose="02000000000000000000" pitchFamily="2" charset="0"/>
              </a:defRPr>
            </a:lvl4pPr>
            <a:lvl5pPr>
              <a:lnSpc>
                <a:spcPct val="100000"/>
              </a:lnSpc>
              <a:defRPr sz="675">
                <a:latin typeface="+mj-lt"/>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9" name="Graphic 18">
            <a:extLst>
              <a:ext uri="{FF2B5EF4-FFF2-40B4-BE49-F238E27FC236}">
                <a16:creationId xmlns:a16="http://schemas.microsoft.com/office/drawing/2014/main" id="{1EDC844A-EA80-4FFC-A695-26AA43660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2" name="Title 1">
            <a:extLst>
              <a:ext uri="{FF2B5EF4-FFF2-40B4-BE49-F238E27FC236}">
                <a16:creationId xmlns:a16="http://schemas.microsoft.com/office/drawing/2014/main" id="{C3B04324-BA21-4C50-B1B5-63D8BE0D5AB5}"/>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5" name="Slide Number Placeholder 5">
            <a:extLst>
              <a:ext uri="{FF2B5EF4-FFF2-40B4-BE49-F238E27FC236}">
                <a16:creationId xmlns:a16="http://schemas.microsoft.com/office/drawing/2014/main" id="{2C930CD7-A9BA-4232-8BA9-C18E871BF24B}"/>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6" name="Footer Placeholder 4">
            <a:extLst>
              <a:ext uri="{FF2B5EF4-FFF2-40B4-BE49-F238E27FC236}">
                <a16:creationId xmlns:a16="http://schemas.microsoft.com/office/drawing/2014/main" id="{D85730D2-DBE9-446C-88F4-1019E2B6D846}"/>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0" name="Picture 9">
            <a:extLst>
              <a:ext uri="{FF2B5EF4-FFF2-40B4-BE49-F238E27FC236}">
                <a16:creationId xmlns:a16="http://schemas.microsoft.com/office/drawing/2014/main" id="{F3CB44A8-3BBD-4197-95D3-B6112ADE3F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41882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3 picture, 1/3 text on righ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EC4A5A2-4901-44F4-ABC9-FF58A9974755}"/>
              </a:ext>
            </a:extLst>
          </p:cNvPr>
          <p:cNvSpPr>
            <a:spLocks noGrp="1"/>
          </p:cNvSpPr>
          <p:nvPr>
            <p:ph type="title"/>
          </p:nvPr>
        </p:nvSpPr>
        <p:spPr>
          <a:xfrm>
            <a:off x="242952" y="442078"/>
            <a:ext cx="5915025" cy="718325"/>
          </a:xfrm>
        </p:spPr>
        <p:txBody>
          <a:bodyPr>
            <a:normAutofit/>
          </a:bodyPr>
          <a:lstStyle>
            <a:lvl1pPr>
              <a:defRPr sz="1800">
                <a:solidFill>
                  <a:schemeClr val="bg1"/>
                </a:solidFill>
                <a:latin typeface="Lato" panose="020F0502020204030203" pitchFamily="34" charset="0"/>
              </a:defRPr>
            </a:lvl1pPr>
          </a:lstStyle>
          <a:p>
            <a:r>
              <a:rPr lang="en-US" dirty="0"/>
              <a:t>Click to edit Master title style</a:t>
            </a:r>
            <a:endParaRPr lang="en-CA" dirty="0"/>
          </a:p>
        </p:txBody>
      </p:sp>
      <p:sp>
        <p:nvSpPr>
          <p:cNvPr id="14" name="Rectangle 13">
            <a:extLst>
              <a:ext uri="{FF2B5EF4-FFF2-40B4-BE49-F238E27FC236}">
                <a16:creationId xmlns:a16="http://schemas.microsoft.com/office/drawing/2014/main" id="{E1CCCBD0-BA88-4DEC-8798-D036C483E0E5}"/>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17" name="Content Placeholder 3">
            <a:extLst>
              <a:ext uri="{FF2B5EF4-FFF2-40B4-BE49-F238E27FC236}">
                <a16:creationId xmlns:a16="http://schemas.microsoft.com/office/drawing/2014/main" id="{2BD043F8-E0F5-4494-A5E4-E0582AC25BF7}"/>
              </a:ext>
            </a:extLst>
          </p:cNvPr>
          <p:cNvSpPr>
            <a:spLocks noGrp="1"/>
          </p:cNvSpPr>
          <p:nvPr>
            <p:ph sz="quarter" idx="16"/>
          </p:nvPr>
        </p:nvSpPr>
        <p:spPr>
          <a:xfrm>
            <a:off x="311314" y="1777093"/>
            <a:ext cx="4275185" cy="6282311"/>
          </a:xfrm>
        </p:spPr>
        <p:txBody>
          <a:bodyPr/>
          <a:lstStyle>
            <a:lvl1pPr>
              <a:defRPr>
                <a:latin typeface="Montserrat" panose="00000500000000000000" pitchFamily="2" charset="0"/>
              </a:defRPr>
            </a:lvl1pPr>
          </a:lstStyle>
          <a:p>
            <a:pPr lvl="0"/>
            <a:r>
              <a:rPr lang="en-US" dirty="0"/>
              <a:t>Click to edit Master text styles</a:t>
            </a:r>
          </a:p>
        </p:txBody>
      </p:sp>
      <p:sp>
        <p:nvSpPr>
          <p:cNvPr id="22" name="Content Placeholder 2">
            <a:extLst>
              <a:ext uri="{FF2B5EF4-FFF2-40B4-BE49-F238E27FC236}">
                <a16:creationId xmlns:a16="http://schemas.microsoft.com/office/drawing/2014/main" id="{AD599012-D959-40D0-AC21-A807F9E21B33}"/>
              </a:ext>
            </a:extLst>
          </p:cNvPr>
          <p:cNvSpPr>
            <a:spLocks noGrp="1"/>
          </p:cNvSpPr>
          <p:nvPr>
            <p:ph idx="1"/>
          </p:nvPr>
        </p:nvSpPr>
        <p:spPr>
          <a:xfrm>
            <a:off x="4885737" y="2632275"/>
            <a:ext cx="1668792" cy="4571944"/>
          </a:xfrm>
        </p:spPr>
        <p:txBody>
          <a:bodyPr>
            <a:noAutofit/>
          </a:bodyPr>
          <a:lstStyle>
            <a:lvl1pPr marL="0" indent="0">
              <a:lnSpc>
                <a:spcPct val="100000"/>
              </a:lnSpc>
              <a:buNone/>
              <a:defRPr sz="1013">
                <a:latin typeface="Montserrat SemiBold" panose="00000700000000000000" pitchFamily="2" charset="0"/>
                <a:ea typeface="Roboto Light" panose="02000000000000000000" pitchFamily="2" charset="0"/>
              </a:defRPr>
            </a:lvl1pPr>
            <a:lvl2pPr marL="250031" indent="-150019">
              <a:lnSpc>
                <a:spcPct val="100000"/>
              </a:lnSpc>
              <a:buClr>
                <a:schemeClr val="accent1"/>
              </a:buClr>
              <a:defRPr sz="900">
                <a:latin typeface="Lato" panose="020F0502020204030203" pitchFamily="34" charset="0"/>
                <a:ea typeface="Roboto Light" panose="02000000000000000000" pitchFamily="2" charset="0"/>
              </a:defRPr>
            </a:lvl2pPr>
            <a:lvl3pPr marL="350044" indent="-128588">
              <a:lnSpc>
                <a:spcPct val="100000"/>
              </a:lnSpc>
              <a:defRPr sz="788">
                <a:latin typeface="Lato" panose="020F0502020204030203" pitchFamily="34" charset="0"/>
                <a:ea typeface="Roboto Light" panose="02000000000000000000" pitchFamily="2" charset="0"/>
              </a:defRPr>
            </a:lvl3pPr>
            <a:lvl4pPr marL="505420" indent="-128588">
              <a:lnSpc>
                <a:spcPct val="100000"/>
              </a:lnSpc>
              <a:defRPr sz="675">
                <a:latin typeface="Lato" panose="020F0502020204030203" pitchFamily="34" charset="0"/>
                <a:ea typeface="Roboto Light" panose="02000000000000000000" pitchFamily="2" charset="0"/>
              </a:defRPr>
            </a:lvl4pPr>
            <a:lvl5pPr>
              <a:lnSpc>
                <a:spcPct val="100000"/>
              </a:lnSpc>
              <a:defRPr sz="675">
                <a:latin typeface="+mj-lt"/>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3" name="Graphic 22">
            <a:extLst>
              <a:ext uri="{FF2B5EF4-FFF2-40B4-BE49-F238E27FC236}">
                <a16:creationId xmlns:a16="http://schemas.microsoft.com/office/drawing/2014/main" id="{5F76B311-29BB-4D53-A1C2-22F553D72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4" name="Title 1">
            <a:extLst>
              <a:ext uri="{FF2B5EF4-FFF2-40B4-BE49-F238E27FC236}">
                <a16:creationId xmlns:a16="http://schemas.microsoft.com/office/drawing/2014/main" id="{B06FB764-A175-427B-86A1-43CB1AE00B67}"/>
              </a:ext>
            </a:extLst>
          </p:cNvPr>
          <p:cNvSpPr txBox="1">
            <a:spLocks/>
          </p:cNvSpPr>
          <p:nvPr/>
        </p:nvSpPr>
        <p:spPr>
          <a:xfrm>
            <a:off x="180176" y="553708"/>
            <a:ext cx="5915025" cy="619469"/>
          </a:xfrm>
          <a:prstGeom prst="rect">
            <a:avLst/>
          </a:prstGeom>
        </p:spPr>
        <p:txBody>
          <a:bodyPr vert="horz" lIns="51435" tIns="25718" rIns="51435" bIns="25718" rtlCol="0" anchor="ctr">
            <a:noAutofit/>
          </a:bodyPr>
          <a:lstStyle>
            <a:lvl1pPr marL="0" algn="l" defTabSz="914400" rtl="0" eaLnBrk="1" latinLnBrk="0" hangingPunct="1">
              <a:lnSpc>
                <a:spcPct val="90000"/>
              </a:lnSpc>
              <a:spcBef>
                <a:spcPct val="0"/>
              </a:spcBef>
              <a:buNone/>
              <a:defRPr lang="en-CA" sz="3200" kern="1200" dirty="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dirty="0">
                <a:latin typeface="Montserrat SemiBold" panose="00000700000000000000" pitchFamily="2" charset="0"/>
              </a:rPr>
              <a:t>Click to edit Master title style</a:t>
            </a:r>
          </a:p>
        </p:txBody>
      </p:sp>
      <p:sp>
        <p:nvSpPr>
          <p:cNvPr id="15" name="Slide Number Placeholder 5">
            <a:extLst>
              <a:ext uri="{FF2B5EF4-FFF2-40B4-BE49-F238E27FC236}">
                <a16:creationId xmlns:a16="http://schemas.microsoft.com/office/drawing/2014/main" id="{4ADD0B63-29BE-44BC-B0BF-4D40A482CB85}"/>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8" name="Footer Placeholder 4">
            <a:extLst>
              <a:ext uri="{FF2B5EF4-FFF2-40B4-BE49-F238E27FC236}">
                <a16:creationId xmlns:a16="http://schemas.microsoft.com/office/drawing/2014/main" id="{31D4EB0F-FC39-4FB2-8DCD-021C7FD151A6}"/>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1" name="Picture 10">
            <a:extLst>
              <a:ext uri="{FF2B5EF4-FFF2-40B4-BE49-F238E27FC236}">
                <a16:creationId xmlns:a16="http://schemas.microsoft.com/office/drawing/2014/main" id="{D084C8FE-4376-4002-B200-DE2494974A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393418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141D1-EA97-4611-B25D-8C00D4096B78}"/>
              </a:ext>
            </a:extLst>
          </p:cNvPr>
          <p:cNvSpPr/>
          <p:nvPr/>
        </p:nvSpPr>
        <p:spPr>
          <a:xfrm>
            <a:off x="0" y="286327"/>
            <a:ext cx="6858000" cy="976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013" dirty="0">
              <a:latin typeface="Lato" panose="020F0502020204030203" pitchFamily="34" charset="0"/>
            </a:endParaRPr>
          </a:p>
        </p:txBody>
      </p:sp>
      <p:sp>
        <p:nvSpPr>
          <p:cNvPr id="3" name="Content Placeholder 2">
            <a:extLst>
              <a:ext uri="{FF2B5EF4-FFF2-40B4-BE49-F238E27FC236}">
                <a16:creationId xmlns:a16="http://schemas.microsoft.com/office/drawing/2014/main" id="{FAA13942-C406-478A-9F84-1347561B331B}"/>
              </a:ext>
            </a:extLst>
          </p:cNvPr>
          <p:cNvSpPr>
            <a:spLocks noGrp="1"/>
          </p:cNvSpPr>
          <p:nvPr>
            <p:ph idx="1"/>
          </p:nvPr>
        </p:nvSpPr>
        <p:spPr>
          <a:xfrm>
            <a:off x="248452" y="1799762"/>
            <a:ext cx="6260579" cy="5968591"/>
          </a:xfrm>
        </p:spPr>
        <p:txBody>
          <a:bodyPr/>
          <a:lstStyle>
            <a:lvl1pPr marL="0" indent="0">
              <a:buNone/>
              <a:defRPr>
                <a:latin typeface="Montserrat SemiBold" panose="00000700000000000000" pitchFamily="2" charset="0"/>
                <a:ea typeface="Roboto Light" panose="02000000000000000000" pitchFamily="2" charset="0"/>
              </a:defRPr>
            </a:lvl1pPr>
            <a:lvl2pPr>
              <a:defRPr>
                <a:latin typeface="Lato" panose="020F0502020204030203" pitchFamily="34" charset="0"/>
                <a:ea typeface="Roboto Light" panose="02000000000000000000" pitchFamily="2" charset="0"/>
              </a:defRPr>
            </a:lvl2pPr>
            <a:lvl3pPr>
              <a:defRPr>
                <a:latin typeface="Lato" panose="020F0502020204030203" pitchFamily="34" charset="0"/>
                <a:ea typeface="Roboto Light" panose="02000000000000000000" pitchFamily="2" charset="0"/>
              </a:defRPr>
            </a:lvl3pPr>
            <a:lvl4pPr>
              <a:defRPr>
                <a:latin typeface="Lato" panose="020F0502020204030203" pitchFamily="34" charset="0"/>
                <a:ea typeface="Roboto Light" panose="02000000000000000000" pitchFamily="2" charset="0"/>
              </a:defRPr>
            </a:lvl4pPr>
            <a:lvl5pPr>
              <a:defRPr>
                <a:latin typeface="Lato" panose="020F0502020204030203" pitchFamily="34"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9" name="Graphic 18">
            <a:extLst>
              <a:ext uri="{FF2B5EF4-FFF2-40B4-BE49-F238E27FC236}">
                <a16:creationId xmlns:a16="http://schemas.microsoft.com/office/drawing/2014/main" id="{BFF2DD64-2E9E-46A8-BA8D-370BAF5208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45" y="1084596"/>
            <a:ext cx="7024679" cy="545088"/>
          </a:xfrm>
          <a:prstGeom prst="rect">
            <a:avLst/>
          </a:prstGeom>
        </p:spPr>
      </p:pic>
      <p:sp>
        <p:nvSpPr>
          <p:cNvPr id="20" name="Title 1">
            <a:extLst>
              <a:ext uri="{FF2B5EF4-FFF2-40B4-BE49-F238E27FC236}">
                <a16:creationId xmlns:a16="http://schemas.microsoft.com/office/drawing/2014/main" id="{50C39204-CDB4-45CD-AC8E-817C843E766D}"/>
              </a:ext>
            </a:extLst>
          </p:cNvPr>
          <p:cNvSpPr>
            <a:spLocks noGrp="1"/>
          </p:cNvSpPr>
          <p:nvPr>
            <p:ph type="title"/>
          </p:nvPr>
        </p:nvSpPr>
        <p:spPr>
          <a:xfrm>
            <a:off x="180176" y="553708"/>
            <a:ext cx="5915025" cy="619469"/>
          </a:xfrm>
        </p:spPr>
        <p:txBody>
          <a:bodyPr>
            <a:noAutofit/>
          </a:bodyPr>
          <a:lstStyle>
            <a:lvl1pPr>
              <a:defRPr sz="24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13" name="Slide Number Placeholder 5">
            <a:extLst>
              <a:ext uri="{FF2B5EF4-FFF2-40B4-BE49-F238E27FC236}">
                <a16:creationId xmlns:a16="http://schemas.microsoft.com/office/drawing/2014/main" id="{2D8314FF-C640-4150-9A6B-5DD4B95BCA6B}"/>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a:t>
            </a:fld>
            <a:endParaRPr lang="en-CA" dirty="0"/>
          </a:p>
        </p:txBody>
      </p:sp>
      <p:sp>
        <p:nvSpPr>
          <p:cNvPr id="14" name="Footer Placeholder 4">
            <a:extLst>
              <a:ext uri="{FF2B5EF4-FFF2-40B4-BE49-F238E27FC236}">
                <a16:creationId xmlns:a16="http://schemas.microsoft.com/office/drawing/2014/main" id="{15E7C7B6-CCB7-4A83-846E-B45545C09ED2}"/>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pic>
        <p:nvPicPr>
          <p:cNvPr id="10" name="Picture 9">
            <a:extLst>
              <a:ext uri="{FF2B5EF4-FFF2-40B4-BE49-F238E27FC236}">
                <a16:creationId xmlns:a16="http://schemas.microsoft.com/office/drawing/2014/main" id="{0734DB89-C34C-416B-9BA3-EB462D2EDD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96466" y="8474392"/>
            <a:ext cx="1537534" cy="378309"/>
          </a:xfrm>
          <a:prstGeom prst="rect">
            <a:avLst/>
          </a:prstGeom>
        </p:spPr>
      </p:pic>
    </p:spTree>
    <p:extLst>
      <p:ext uri="{BB962C8B-B14F-4D97-AF65-F5344CB8AC3E}">
        <p14:creationId xmlns:p14="http://schemas.microsoft.com/office/powerpoint/2010/main" val="134443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0B46F-951B-4B45-98F6-0C4545E84C7C}"/>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838C3382-ACC5-444F-B92C-2A5C4D94B9C4}"/>
              </a:ext>
            </a:extLst>
          </p:cNvPr>
          <p:cNvSpPr>
            <a:spLocks noGrp="1"/>
          </p:cNvSpPr>
          <p:nvPr>
            <p:ph type="body" idx="1"/>
          </p:nvPr>
        </p:nvSpPr>
        <p:spPr>
          <a:xfrm>
            <a:off x="471488" y="2434167"/>
            <a:ext cx="5915025" cy="580178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489A6460-0097-40FD-9DDE-D60899184D35}"/>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lumMod val="65000"/>
                    <a:lumOff val="35000"/>
                  </a:schemeClr>
                </a:solidFill>
                <a:latin typeface="Roboto" panose="02000000000000000000" pitchFamily="2" charset="0"/>
                <a:ea typeface="Roboto" panose="02000000000000000000" pitchFamily="2" charset="0"/>
              </a:defRPr>
            </a:lvl1pPr>
          </a:lstStyle>
          <a:p>
            <a:endParaRPr lang="en-CA"/>
          </a:p>
        </p:txBody>
      </p:sp>
      <p:sp>
        <p:nvSpPr>
          <p:cNvPr id="5" name="Footer Placeholder 4">
            <a:extLst>
              <a:ext uri="{FF2B5EF4-FFF2-40B4-BE49-F238E27FC236}">
                <a16:creationId xmlns:a16="http://schemas.microsoft.com/office/drawing/2014/main" id="{38285050-9769-43EA-B216-F1DF18024E52}"/>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lumMod val="65000"/>
                    <a:lumOff val="35000"/>
                  </a:schemeClr>
                </a:solidFill>
                <a:latin typeface="Roboto" panose="02000000000000000000" pitchFamily="2" charset="0"/>
                <a:ea typeface="Roboto" panose="02000000000000000000" pitchFamily="2" charset="0"/>
              </a:defRPr>
            </a:lvl1pPr>
          </a:lstStyle>
          <a:p>
            <a:r>
              <a:rPr lang="en-CA"/>
              <a:t>www.ethica.partners</a:t>
            </a:r>
          </a:p>
        </p:txBody>
      </p:sp>
      <p:sp>
        <p:nvSpPr>
          <p:cNvPr id="6" name="Slide Number Placeholder 5">
            <a:extLst>
              <a:ext uri="{FF2B5EF4-FFF2-40B4-BE49-F238E27FC236}">
                <a16:creationId xmlns:a16="http://schemas.microsoft.com/office/drawing/2014/main" id="{8C2C3958-9887-4A28-A19A-D274E9F34A26}"/>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lumMod val="65000"/>
                    <a:lumOff val="35000"/>
                  </a:schemeClr>
                </a:solidFill>
                <a:latin typeface="Roboto" panose="02000000000000000000" pitchFamily="2" charset="0"/>
                <a:ea typeface="Roboto" panose="02000000000000000000" pitchFamily="2" charset="0"/>
              </a:defRPr>
            </a:lvl1pPr>
          </a:lstStyle>
          <a:p>
            <a:fld id="{FA737359-DD8B-4D8A-8513-2FE2A4F3BFF1}" type="slidenum">
              <a:rPr lang="en-CA" smtClean="0"/>
              <a:t>‹#›</a:t>
            </a:fld>
            <a:endParaRPr lang="en-CA"/>
          </a:p>
        </p:txBody>
      </p:sp>
    </p:spTree>
    <p:extLst>
      <p:ext uri="{BB962C8B-B14F-4D97-AF65-F5344CB8AC3E}">
        <p14:creationId xmlns:p14="http://schemas.microsoft.com/office/powerpoint/2010/main" val="31767587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9" r:id="rId13"/>
  </p:sldLayoutIdLst>
  <p:hf hdr="0" dt="0"/>
  <p:txStyles>
    <p:titleStyle>
      <a:lvl1pPr marL="0" algn="l" defTabSz="514350" rtl="0" eaLnBrk="1" latinLnBrk="0" hangingPunct="1">
        <a:lnSpc>
          <a:spcPct val="90000"/>
        </a:lnSpc>
        <a:spcBef>
          <a:spcPct val="0"/>
        </a:spcBef>
        <a:buNone/>
        <a:defRPr lang="en-CA" sz="3375" kern="1200" dirty="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75" kern="1200" baseline="0">
          <a:solidFill>
            <a:schemeClr val="tx1"/>
          </a:solidFill>
          <a:latin typeface="Roboto Light" panose="02000000000000000000" pitchFamily="2" charset="0"/>
          <a:ea typeface="Roboto Light" panose="02000000000000000000" pitchFamily="2" charset="0"/>
          <a:cs typeface="+mn-cs"/>
        </a:defRPr>
      </a:lvl1pPr>
      <a:lvl2pPr marL="385763" indent="-128588" algn="l" defTabSz="514350" rtl="0" eaLnBrk="1" latinLnBrk="0" hangingPunct="1">
        <a:lnSpc>
          <a:spcPct val="100000"/>
        </a:lnSpc>
        <a:spcBef>
          <a:spcPts val="281"/>
        </a:spcBef>
        <a:buClr>
          <a:schemeClr val="accent1"/>
        </a:buClr>
        <a:buFont typeface="Wingdings" panose="05000000000000000000" pitchFamily="2" charset="2"/>
        <a:buChar char="§"/>
        <a:defRPr sz="1350" kern="1200">
          <a:solidFill>
            <a:schemeClr val="tx1"/>
          </a:solidFill>
          <a:latin typeface="Roboto Light" panose="02000000000000000000" pitchFamily="2" charset="0"/>
          <a:ea typeface="Roboto Light" panose="02000000000000000000" pitchFamily="2" charset="0"/>
          <a:cs typeface="+mn-cs"/>
        </a:defRPr>
      </a:lvl2pPr>
      <a:lvl3pPr marL="642938" indent="-128588" algn="l" defTabSz="514350" rtl="0" eaLnBrk="1" latinLnBrk="0" hangingPunct="1">
        <a:lnSpc>
          <a:spcPct val="100000"/>
        </a:lnSpc>
        <a:spcBef>
          <a:spcPts val="281"/>
        </a:spcBef>
        <a:buClr>
          <a:schemeClr val="accent1"/>
        </a:buClr>
        <a:buFont typeface="Wingdings" panose="05000000000000000000" pitchFamily="2" charset="2"/>
        <a:buChar char="§"/>
        <a:defRPr sz="1125" kern="1200">
          <a:solidFill>
            <a:schemeClr val="tx1"/>
          </a:solidFill>
          <a:latin typeface="Roboto Light" panose="02000000000000000000" pitchFamily="2" charset="0"/>
          <a:ea typeface="Roboto Light" panose="02000000000000000000" pitchFamily="2" charset="0"/>
          <a:cs typeface="+mn-cs"/>
        </a:defRPr>
      </a:lvl3pPr>
      <a:lvl4pPr marL="900113" indent="-128588" algn="l" defTabSz="514350" rtl="0" eaLnBrk="1" latinLnBrk="0" hangingPunct="1">
        <a:lnSpc>
          <a:spcPct val="100000"/>
        </a:lnSpc>
        <a:spcBef>
          <a:spcPts val="281"/>
        </a:spcBef>
        <a:buClr>
          <a:schemeClr val="accent2"/>
        </a:buClr>
        <a:buFont typeface="Wingdings" panose="05000000000000000000" pitchFamily="2" charset="2"/>
        <a:buChar char="§"/>
        <a:defRPr sz="1013" kern="1200">
          <a:solidFill>
            <a:schemeClr val="tx1"/>
          </a:solidFill>
          <a:latin typeface="Roboto Light" panose="02000000000000000000" pitchFamily="2" charset="0"/>
          <a:ea typeface="Roboto Light" panose="02000000000000000000" pitchFamily="2" charset="0"/>
          <a:cs typeface="+mn-cs"/>
        </a:defRPr>
      </a:lvl4pPr>
      <a:lvl5pPr marL="1157288" indent="-128588" algn="l" defTabSz="514350" rtl="0" eaLnBrk="1" latinLnBrk="0" hangingPunct="1">
        <a:lnSpc>
          <a:spcPct val="100000"/>
        </a:lnSpc>
        <a:spcBef>
          <a:spcPts val="281"/>
        </a:spcBef>
        <a:buClr>
          <a:schemeClr val="accent1"/>
        </a:buClr>
        <a:buFont typeface="Wingdings" panose="05000000000000000000" pitchFamily="2" charset="2"/>
        <a:buChar char="§"/>
        <a:defRPr sz="1013" kern="1200">
          <a:solidFill>
            <a:schemeClr val="tx1"/>
          </a:solidFill>
          <a:latin typeface="Roboto Light" panose="02000000000000000000" pitchFamily="2" charset="0"/>
          <a:ea typeface="Roboto Light" panose="02000000000000000000" pitchFamily="2" charset="0"/>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customXml" Target="../ink/ink14.xml"/><Relationship Id="rId26" Type="http://schemas.openxmlformats.org/officeDocument/2006/relationships/customXml" Target="../ink/ink22.xml"/><Relationship Id="rId3" Type="http://schemas.openxmlformats.org/officeDocument/2006/relationships/image" Target="../media/image16.svg"/><Relationship Id="rId21" Type="http://schemas.openxmlformats.org/officeDocument/2006/relationships/customXml" Target="../ink/ink17.xml"/><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customXml" Target="../ink/ink13.xml"/><Relationship Id="rId25" Type="http://schemas.openxmlformats.org/officeDocument/2006/relationships/customXml" Target="../ink/ink21.xml"/><Relationship Id="rId2" Type="http://schemas.openxmlformats.org/officeDocument/2006/relationships/image" Target="../media/image15.png"/><Relationship Id="rId16" Type="http://schemas.openxmlformats.org/officeDocument/2006/relationships/customXml" Target="../ink/ink12.xml"/><Relationship Id="rId20" Type="http://schemas.openxmlformats.org/officeDocument/2006/relationships/customXml" Target="../ink/ink16.xml"/><Relationship Id="rId29" Type="http://schemas.openxmlformats.org/officeDocument/2006/relationships/customXml" Target="../ink/ink25.xml"/><Relationship Id="rId1" Type="http://schemas.openxmlformats.org/officeDocument/2006/relationships/slideLayout" Target="../slideLayouts/slideLayout11.xml"/><Relationship Id="rId6" Type="http://schemas.openxmlformats.org/officeDocument/2006/relationships/customXml" Target="../ink/ink2.xml"/><Relationship Id="rId11" Type="http://schemas.openxmlformats.org/officeDocument/2006/relationships/customXml" Target="../ink/ink7.xml"/><Relationship Id="rId24" Type="http://schemas.openxmlformats.org/officeDocument/2006/relationships/customXml" Target="../ink/ink20.xml"/><Relationship Id="rId5" Type="http://schemas.openxmlformats.org/officeDocument/2006/relationships/image" Target="../media/image12.png"/><Relationship Id="rId15" Type="http://schemas.openxmlformats.org/officeDocument/2006/relationships/customXml" Target="../ink/ink11.xml"/><Relationship Id="rId23" Type="http://schemas.openxmlformats.org/officeDocument/2006/relationships/customXml" Target="../ink/ink19.xml"/><Relationship Id="rId28" Type="http://schemas.openxmlformats.org/officeDocument/2006/relationships/customXml" Target="../ink/ink24.xml"/><Relationship Id="rId10" Type="http://schemas.openxmlformats.org/officeDocument/2006/relationships/customXml" Target="../ink/ink6.xml"/><Relationship Id="rId19" Type="http://schemas.openxmlformats.org/officeDocument/2006/relationships/customXml" Target="../ink/ink15.xml"/><Relationship Id="rId4" Type="http://schemas.openxmlformats.org/officeDocument/2006/relationships/customXml" Target="../ink/ink1.xml"/><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customXml" Target="../ink/ink18.xml"/><Relationship Id="rId27" Type="http://schemas.openxmlformats.org/officeDocument/2006/relationships/customXml" Target="../ink/ink23.xml"/><Relationship Id="rId30" Type="http://schemas.openxmlformats.org/officeDocument/2006/relationships/customXml" Target="../ink/ink2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customXml" Target="../ink/ink29.xml"/><Relationship Id="rId2" Type="http://schemas.openxmlformats.org/officeDocument/2006/relationships/customXml" Target="../ink/ink27.xml"/><Relationship Id="rId1" Type="http://schemas.openxmlformats.org/officeDocument/2006/relationships/slideLayout" Target="../slideLayouts/slideLayout11.xml"/><Relationship Id="rId6" Type="http://schemas.openxmlformats.org/officeDocument/2006/relationships/customXml" Target="../ink/ink28.xml"/><Relationship Id="rId5" Type="http://schemas.openxmlformats.org/officeDocument/2006/relationships/image" Target="../media/image121.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customXml" Target="../ink/ink33.xml"/><Relationship Id="rId7" Type="http://schemas.openxmlformats.org/officeDocument/2006/relationships/customXml" Target="../ink/ink32.xml"/><Relationship Id="rId2" Type="http://schemas.openxmlformats.org/officeDocument/2006/relationships/customXml" Target="../ink/ink30.xml"/><Relationship Id="rId1" Type="http://schemas.openxmlformats.org/officeDocument/2006/relationships/slideLayout" Target="../slideLayouts/slideLayout11.xml"/><Relationship Id="rId6" Type="http://schemas.openxmlformats.org/officeDocument/2006/relationships/customXml" Target="../ink/ink31.xml"/><Relationship Id="rId11" Type="http://schemas.openxmlformats.org/officeDocument/2006/relationships/image" Target="../media/image24.svg"/><Relationship Id="rId5" Type="http://schemas.openxmlformats.org/officeDocument/2006/relationships/image" Target="../media/image120.png"/><Relationship Id="rId10" Type="http://schemas.openxmlformats.org/officeDocument/2006/relationships/image" Target="../media/image23.png"/><Relationship Id="rId9" Type="http://schemas.openxmlformats.org/officeDocument/2006/relationships/customXml" Target="../ink/ink34.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www.ethica.partner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ethica.partn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2FDEC95-B3F5-4069-AF8C-E68EF0665C53}"/>
              </a:ext>
            </a:extLst>
          </p:cNvPr>
          <p:cNvSpPr>
            <a:spLocks noGrp="1"/>
          </p:cNvSpPr>
          <p:nvPr>
            <p:ph type="subTitle" idx="1"/>
          </p:nvPr>
        </p:nvSpPr>
        <p:spPr>
          <a:xfrm>
            <a:off x="1044000" y="3897000"/>
            <a:ext cx="4776750" cy="990000"/>
          </a:xfrm>
        </p:spPr>
        <p:txBody>
          <a:bodyPr/>
          <a:lstStyle/>
          <a:p>
            <a:r>
              <a:rPr lang="en-CA" dirty="0">
                <a:latin typeface="Lato" panose="020F0502020204030203" pitchFamily="34" charset="0"/>
              </a:rPr>
              <a:t>12 products you can build, market and deploy today using HD WAN.</a:t>
            </a:r>
            <a:endParaRPr lang="en-CA" sz="1800" dirty="0">
              <a:latin typeface="Lato" panose="020F0502020204030203" pitchFamily="34" charset="0"/>
            </a:endParaRPr>
          </a:p>
        </p:txBody>
      </p:sp>
      <p:sp>
        <p:nvSpPr>
          <p:cNvPr id="4" name="Title 3">
            <a:extLst>
              <a:ext uri="{FF2B5EF4-FFF2-40B4-BE49-F238E27FC236}">
                <a16:creationId xmlns:a16="http://schemas.microsoft.com/office/drawing/2014/main" id="{B2FA59AF-67B9-4DAD-A1B4-77CF5022AE83}"/>
              </a:ext>
            </a:extLst>
          </p:cNvPr>
          <p:cNvSpPr>
            <a:spLocks noGrp="1"/>
          </p:cNvSpPr>
          <p:nvPr>
            <p:ph type="title"/>
          </p:nvPr>
        </p:nvSpPr>
        <p:spPr>
          <a:xfrm>
            <a:off x="279000" y="1919346"/>
            <a:ext cx="6300000" cy="2292654"/>
          </a:xfrm>
        </p:spPr>
        <p:txBody>
          <a:bodyPr>
            <a:normAutofit/>
          </a:bodyPr>
          <a:lstStyle/>
          <a:p>
            <a:r>
              <a:rPr lang="en-CA" dirty="0"/>
              <a:t>Productizing HD WAN </a:t>
            </a:r>
            <a:br>
              <a:rPr lang="en-CA" dirty="0"/>
            </a:br>
            <a:r>
              <a:rPr lang="en-CA" dirty="0"/>
              <a:t>for Single-Site Deployments</a:t>
            </a:r>
          </a:p>
        </p:txBody>
      </p:sp>
    </p:spTree>
    <p:extLst>
      <p:ext uri="{BB962C8B-B14F-4D97-AF65-F5344CB8AC3E}">
        <p14:creationId xmlns:p14="http://schemas.microsoft.com/office/powerpoint/2010/main" val="100245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939B229-A653-406E-95FD-FC9F43F72B46}"/>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2948" y="5512088"/>
            <a:ext cx="5746788" cy="2614912"/>
          </a:xfrm>
        </p:spPr>
        <p:txBody>
          <a:bodyPr/>
          <a:lstStyle/>
          <a:p>
            <a:r>
              <a:rPr lang="en-US" sz="1400" dirty="0"/>
              <a:t>Want to simply and affordably add a layer of management to your broadband connectivity? Deploying HD WAN is a quick way to get valuable insight into network performance, automate alerting, and make the case to upsell/cross-sell onto other products and services. </a:t>
            </a:r>
          </a:p>
          <a:p>
            <a:r>
              <a:rPr lang="en-US" sz="1400" dirty="0"/>
              <a:t>Not only that, but you can now add monitoring for customers on someone else’s network. Quickly and easily increase performance (see our next page), put their customers on your IPs and monitor and manage 3</a:t>
            </a:r>
            <a:r>
              <a:rPr lang="en-US" sz="1400" baseline="30000" dirty="0"/>
              <a:t>rd</a:t>
            </a:r>
            <a:r>
              <a:rPr lang="en-US" sz="1400" dirty="0"/>
              <a:t> party connectivity.</a:t>
            </a:r>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6. Managed Broadband</a:t>
            </a:r>
          </a:p>
        </p:txBody>
      </p:sp>
      <p:pic>
        <p:nvPicPr>
          <p:cNvPr id="3" name="Content Placeholder 2">
            <a:extLst>
              <a:ext uri="{FF2B5EF4-FFF2-40B4-BE49-F238E27FC236}">
                <a16:creationId xmlns:a16="http://schemas.microsoft.com/office/drawing/2014/main" id="{61BAE9E7-CFA8-47E8-8135-1FAB75970B51}"/>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948" y="2205376"/>
            <a:ext cx="5693607" cy="2170491"/>
          </a:xfr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2565CC3-2A64-4449-8B34-332DA5CE10CF}"/>
                  </a:ext>
                </a:extLst>
              </p14:cNvPr>
              <p14:cNvContentPartPr/>
              <p14:nvPr/>
            </p14:nvContentPartPr>
            <p14:xfrm>
              <a:off x="3104990" y="4025650"/>
              <a:ext cx="360" cy="360"/>
            </p14:xfrm>
          </p:contentPart>
        </mc:Choice>
        <mc:Fallback xmlns="">
          <p:pic>
            <p:nvPicPr>
              <p:cNvPr id="5" name="Ink 4">
                <a:extLst>
                  <a:ext uri="{FF2B5EF4-FFF2-40B4-BE49-F238E27FC236}">
                    <a16:creationId xmlns:a16="http://schemas.microsoft.com/office/drawing/2014/main" id="{32565CC3-2A64-4449-8B34-332DA5CE10CF}"/>
                  </a:ext>
                </a:extLst>
              </p:cNvPr>
              <p:cNvPicPr/>
              <p:nvPr/>
            </p:nvPicPr>
            <p:blipFill>
              <a:blip r:embed="rId5"/>
              <a:stretch>
                <a:fillRect/>
              </a:stretch>
            </p:blipFill>
            <p:spPr>
              <a:xfrm>
                <a:off x="3100670" y="40213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E654C22-6B0F-42AC-A70A-943BBF84BC06}"/>
                  </a:ext>
                </a:extLst>
              </p14:cNvPr>
              <p14:cNvContentPartPr/>
              <p14:nvPr/>
            </p14:nvContentPartPr>
            <p14:xfrm>
              <a:off x="3162230" y="4025650"/>
              <a:ext cx="360" cy="360"/>
            </p14:xfrm>
          </p:contentPart>
        </mc:Choice>
        <mc:Fallback xmlns="">
          <p:pic>
            <p:nvPicPr>
              <p:cNvPr id="6" name="Ink 5">
                <a:extLst>
                  <a:ext uri="{FF2B5EF4-FFF2-40B4-BE49-F238E27FC236}">
                    <a16:creationId xmlns:a16="http://schemas.microsoft.com/office/drawing/2014/main" id="{7E654C22-6B0F-42AC-A70A-943BBF84BC06}"/>
                  </a:ext>
                </a:extLst>
              </p:cNvPr>
              <p:cNvPicPr/>
              <p:nvPr/>
            </p:nvPicPr>
            <p:blipFill>
              <a:blip r:embed="rId5"/>
              <a:stretch>
                <a:fillRect/>
              </a:stretch>
            </p:blipFill>
            <p:spPr>
              <a:xfrm>
                <a:off x="3157910" y="40213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196F8C33-F22E-458B-97D0-2FE5218C10BD}"/>
                  </a:ext>
                </a:extLst>
              </p14:cNvPr>
              <p14:cNvContentPartPr/>
              <p14:nvPr/>
            </p14:nvContentPartPr>
            <p14:xfrm>
              <a:off x="3136670" y="3987490"/>
              <a:ext cx="360" cy="360"/>
            </p14:xfrm>
          </p:contentPart>
        </mc:Choice>
        <mc:Fallback xmlns="">
          <p:pic>
            <p:nvPicPr>
              <p:cNvPr id="7" name="Ink 6">
                <a:extLst>
                  <a:ext uri="{FF2B5EF4-FFF2-40B4-BE49-F238E27FC236}">
                    <a16:creationId xmlns:a16="http://schemas.microsoft.com/office/drawing/2014/main" id="{196F8C33-F22E-458B-97D0-2FE5218C10BD}"/>
                  </a:ext>
                </a:extLst>
              </p:cNvPr>
              <p:cNvPicPr/>
              <p:nvPr/>
            </p:nvPicPr>
            <p:blipFill>
              <a:blip r:embed="rId5"/>
              <a:stretch>
                <a:fillRect/>
              </a:stretch>
            </p:blipFill>
            <p:spPr>
              <a:xfrm>
                <a:off x="3132350" y="39831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B1AABA1-C98E-4B9A-B0BD-8BFCAF71A0C2}"/>
                  </a:ext>
                </a:extLst>
              </p14:cNvPr>
              <p14:cNvContentPartPr/>
              <p14:nvPr/>
            </p14:nvContentPartPr>
            <p14:xfrm>
              <a:off x="3073310" y="4006570"/>
              <a:ext cx="360" cy="360"/>
            </p14:xfrm>
          </p:contentPart>
        </mc:Choice>
        <mc:Fallback xmlns="">
          <p:pic>
            <p:nvPicPr>
              <p:cNvPr id="8" name="Ink 7">
                <a:extLst>
                  <a:ext uri="{FF2B5EF4-FFF2-40B4-BE49-F238E27FC236}">
                    <a16:creationId xmlns:a16="http://schemas.microsoft.com/office/drawing/2014/main" id="{AB1AABA1-C98E-4B9A-B0BD-8BFCAF71A0C2}"/>
                  </a:ext>
                </a:extLst>
              </p:cNvPr>
              <p:cNvPicPr/>
              <p:nvPr/>
            </p:nvPicPr>
            <p:blipFill>
              <a:blip r:embed="rId5"/>
              <a:stretch>
                <a:fillRect/>
              </a:stretch>
            </p:blipFill>
            <p:spPr>
              <a:xfrm>
                <a:off x="3068990" y="40022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95DA0CA-6A4D-4C43-A609-04A15D86C989}"/>
                  </a:ext>
                </a:extLst>
              </p14:cNvPr>
              <p14:cNvContentPartPr/>
              <p14:nvPr/>
            </p14:nvContentPartPr>
            <p14:xfrm>
              <a:off x="3295430" y="4069930"/>
              <a:ext cx="360" cy="360"/>
            </p14:xfrm>
          </p:contentPart>
        </mc:Choice>
        <mc:Fallback xmlns="">
          <p:pic>
            <p:nvPicPr>
              <p:cNvPr id="13" name="Ink 12">
                <a:extLst>
                  <a:ext uri="{FF2B5EF4-FFF2-40B4-BE49-F238E27FC236}">
                    <a16:creationId xmlns:a16="http://schemas.microsoft.com/office/drawing/2014/main" id="{B95DA0CA-6A4D-4C43-A609-04A15D86C989}"/>
                  </a:ext>
                </a:extLst>
              </p:cNvPr>
              <p:cNvPicPr/>
              <p:nvPr/>
            </p:nvPicPr>
            <p:blipFill>
              <a:blip r:embed="rId5"/>
              <a:stretch>
                <a:fillRect/>
              </a:stretch>
            </p:blipFill>
            <p:spPr>
              <a:xfrm>
                <a:off x="3291110" y="40656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282B8160-5F35-4D63-B953-664698192CAA}"/>
                  </a:ext>
                </a:extLst>
              </p14:cNvPr>
              <p14:cNvContentPartPr/>
              <p14:nvPr/>
            </p14:nvContentPartPr>
            <p14:xfrm>
              <a:off x="5257430" y="4444690"/>
              <a:ext cx="360" cy="360"/>
            </p14:xfrm>
          </p:contentPart>
        </mc:Choice>
        <mc:Fallback xmlns="">
          <p:pic>
            <p:nvPicPr>
              <p:cNvPr id="14" name="Ink 13">
                <a:extLst>
                  <a:ext uri="{FF2B5EF4-FFF2-40B4-BE49-F238E27FC236}">
                    <a16:creationId xmlns:a16="http://schemas.microsoft.com/office/drawing/2014/main" id="{282B8160-5F35-4D63-B953-664698192CAA}"/>
                  </a:ext>
                </a:extLst>
              </p:cNvPr>
              <p:cNvPicPr/>
              <p:nvPr/>
            </p:nvPicPr>
            <p:blipFill>
              <a:blip r:embed="rId5"/>
              <a:stretch>
                <a:fillRect/>
              </a:stretch>
            </p:blipFill>
            <p:spPr>
              <a:xfrm>
                <a:off x="5253110" y="44403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5365B3B-0DE0-4BEE-AE62-33898646F227}"/>
                  </a:ext>
                </a:extLst>
              </p14:cNvPr>
              <p14:cNvContentPartPr/>
              <p14:nvPr/>
            </p14:nvContentPartPr>
            <p14:xfrm>
              <a:off x="1771550" y="2634970"/>
              <a:ext cx="360" cy="360"/>
            </p14:xfrm>
          </p:contentPart>
        </mc:Choice>
        <mc:Fallback xmlns="">
          <p:pic>
            <p:nvPicPr>
              <p:cNvPr id="15" name="Ink 14">
                <a:extLst>
                  <a:ext uri="{FF2B5EF4-FFF2-40B4-BE49-F238E27FC236}">
                    <a16:creationId xmlns:a16="http://schemas.microsoft.com/office/drawing/2014/main" id="{15365B3B-0DE0-4BEE-AE62-33898646F227}"/>
                  </a:ext>
                </a:extLst>
              </p:cNvPr>
              <p:cNvPicPr/>
              <p:nvPr/>
            </p:nvPicPr>
            <p:blipFill>
              <a:blip r:embed="rId5"/>
              <a:stretch>
                <a:fillRect/>
              </a:stretch>
            </p:blipFill>
            <p:spPr>
              <a:xfrm>
                <a:off x="1767230" y="26306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CECDA210-7910-497F-A64D-BB072ADF588E}"/>
                  </a:ext>
                </a:extLst>
              </p14:cNvPr>
              <p14:cNvContentPartPr/>
              <p14:nvPr/>
            </p14:nvContentPartPr>
            <p14:xfrm>
              <a:off x="2996990" y="3968410"/>
              <a:ext cx="360" cy="360"/>
            </p14:xfrm>
          </p:contentPart>
        </mc:Choice>
        <mc:Fallback xmlns="">
          <p:pic>
            <p:nvPicPr>
              <p:cNvPr id="19" name="Ink 18">
                <a:extLst>
                  <a:ext uri="{FF2B5EF4-FFF2-40B4-BE49-F238E27FC236}">
                    <a16:creationId xmlns:a16="http://schemas.microsoft.com/office/drawing/2014/main" id="{CECDA210-7910-497F-A64D-BB072ADF588E}"/>
                  </a:ext>
                </a:extLst>
              </p:cNvPr>
              <p:cNvPicPr/>
              <p:nvPr/>
            </p:nvPicPr>
            <p:blipFill>
              <a:blip r:embed="rId5"/>
              <a:stretch>
                <a:fillRect/>
              </a:stretch>
            </p:blipFill>
            <p:spPr>
              <a:xfrm>
                <a:off x="2992670" y="396409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9447E40E-29E2-4AD5-A58C-CF260FF8B058}"/>
                  </a:ext>
                </a:extLst>
              </p14:cNvPr>
              <p14:cNvContentPartPr/>
              <p14:nvPr/>
            </p14:nvContentPartPr>
            <p14:xfrm>
              <a:off x="3917870" y="3568450"/>
              <a:ext cx="360" cy="360"/>
            </p14:xfrm>
          </p:contentPart>
        </mc:Choice>
        <mc:Fallback xmlns="">
          <p:pic>
            <p:nvPicPr>
              <p:cNvPr id="20" name="Ink 19">
                <a:extLst>
                  <a:ext uri="{FF2B5EF4-FFF2-40B4-BE49-F238E27FC236}">
                    <a16:creationId xmlns:a16="http://schemas.microsoft.com/office/drawing/2014/main" id="{9447E40E-29E2-4AD5-A58C-CF260FF8B058}"/>
                  </a:ext>
                </a:extLst>
              </p:cNvPr>
              <p:cNvPicPr/>
              <p:nvPr/>
            </p:nvPicPr>
            <p:blipFill>
              <a:blip r:embed="rId5"/>
              <a:stretch>
                <a:fillRect/>
              </a:stretch>
            </p:blipFill>
            <p:spPr>
              <a:xfrm>
                <a:off x="3913550" y="35641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DF6070E1-9DBB-44E0-98DB-630E31D72BB2}"/>
                  </a:ext>
                </a:extLst>
              </p14:cNvPr>
              <p14:cNvContentPartPr/>
              <p14:nvPr/>
            </p14:nvContentPartPr>
            <p14:xfrm>
              <a:off x="3092390" y="3771490"/>
              <a:ext cx="360" cy="360"/>
            </p14:xfrm>
          </p:contentPart>
        </mc:Choice>
        <mc:Fallback xmlns="">
          <p:pic>
            <p:nvPicPr>
              <p:cNvPr id="21" name="Ink 20">
                <a:extLst>
                  <a:ext uri="{FF2B5EF4-FFF2-40B4-BE49-F238E27FC236}">
                    <a16:creationId xmlns:a16="http://schemas.microsoft.com/office/drawing/2014/main" id="{DF6070E1-9DBB-44E0-98DB-630E31D72BB2}"/>
                  </a:ext>
                </a:extLst>
              </p:cNvPr>
              <p:cNvPicPr/>
              <p:nvPr/>
            </p:nvPicPr>
            <p:blipFill>
              <a:blip r:embed="rId5"/>
              <a:stretch>
                <a:fillRect/>
              </a:stretch>
            </p:blipFill>
            <p:spPr>
              <a:xfrm>
                <a:off x="3088070" y="37671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5C880749-368F-4634-B45C-E611DBC5AC94}"/>
                  </a:ext>
                </a:extLst>
              </p14:cNvPr>
              <p14:cNvContentPartPr/>
              <p14:nvPr/>
            </p14:nvContentPartPr>
            <p14:xfrm>
              <a:off x="3111110" y="3847810"/>
              <a:ext cx="360" cy="360"/>
            </p14:xfrm>
          </p:contentPart>
        </mc:Choice>
        <mc:Fallback xmlns="">
          <p:pic>
            <p:nvPicPr>
              <p:cNvPr id="24" name="Ink 23">
                <a:extLst>
                  <a:ext uri="{FF2B5EF4-FFF2-40B4-BE49-F238E27FC236}">
                    <a16:creationId xmlns:a16="http://schemas.microsoft.com/office/drawing/2014/main" id="{5C880749-368F-4634-B45C-E611DBC5AC94}"/>
                  </a:ext>
                </a:extLst>
              </p:cNvPr>
              <p:cNvPicPr/>
              <p:nvPr/>
            </p:nvPicPr>
            <p:blipFill>
              <a:blip r:embed="rId5"/>
              <a:stretch>
                <a:fillRect/>
              </a:stretch>
            </p:blipFill>
            <p:spPr>
              <a:xfrm>
                <a:off x="3106790" y="384349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A0199B9D-C220-4243-986D-B875B7B02DE6}"/>
                  </a:ext>
                </a:extLst>
              </p14:cNvPr>
              <p14:cNvContentPartPr/>
              <p14:nvPr/>
            </p14:nvContentPartPr>
            <p14:xfrm>
              <a:off x="2419190" y="4508050"/>
              <a:ext cx="360" cy="360"/>
            </p14:xfrm>
          </p:contentPart>
        </mc:Choice>
        <mc:Fallback xmlns="">
          <p:pic>
            <p:nvPicPr>
              <p:cNvPr id="25" name="Ink 24">
                <a:extLst>
                  <a:ext uri="{FF2B5EF4-FFF2-40B4-BE49-F238E27FC236}">
                    <a16:creationId xmlns:a16="http://schemas.microsoft.com/office/drawing/2014/main" id="{A0199B9D-C220-4243-986D-B875B7B02DE6}"/>
                  </a:ext>
                </a:extLst>
              </p:cNvPr>
              <p:cNvPicPr/>
              <p:nvPr/>
            </p:nvPicPr>
            <p:blipFill>
              <a:blip r:embed="rId5"/>
              <a:stretch>
                <a:fillRect/>
              </a:stretch>
            </p:blipFill>
            <p:spPr>
              <a:xfrm>
                <a:off x="2414870" y="45037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C45A21DF-6D06-4EBE-8864-E0677B7C8D9F}"/>
                  </a:ext>
                </a:extLst>
              </p14:cNvPr>
              <p14:cNvContentPartPr/>
              <p14:nvPr/>
            </p14:nvContentPartPr>
            <p14:xfrm>
              <a:off x="3187430" y="4050850"/>
              <a:ext cx="360" cy="360"/>
            </p14:xfrm>
          </p:contentPart>
        </mc:Choice>
        <mc:Fallback xmlns="">
          <p:pic>
            <p:nvPicPr>
              <p:cNvPr id="26" name="Ink 25">
                <a:extLst>
                  <a:ext uri="{FF2B5EF4-FFF2-40B4-BE49-F238E27FC236}">
                    <a16:creationId xmlns:a16="http://schemas.microsoft.com/office/drawing/2014/main" id="{C45A21DF-6D06-4EBE-8864-E0677B7C8D9F}"/>
                  </a:ext>
                </a:extLst>
              </p:cNvPr>
              <p:cNvPicPr/>
              <p:nvPr/>
            </p:nvPicPr>
            <p:blipFill>
              <a:blip r:embed="rId5"/>
              <a:stretch>
                <a:fillRect/>
              </a:stretch>
            </p:blipFill>
            <p:spPr>
              <a:xfrm>
                <a:off x="3183110" y="40465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552DADA9-7D38-4A66-9769-AC373A9A33B1}"/>
                  </a:ext>
                </a:extLst>
              </p14:cNvPr>
              <p14:cNvContentPartPr/>
              <p14:nvPr/>
            </p14:nvContentPartPr>
            <p14:xfrm>
              <a:off x="2907720" y="4032288"/>
              <a:ext cx="360" cy="360"/>
            </p14:xfrm>
          </p:contentPart>
        </mc:Choice>
        <mc:Fallback xmlns="">
          <p:pic>
            <p:nvPicPr>
              <p:cNvPr id="27" name="Ink 26">
                <a:extLst>
                  <a:ext uri="{FF2B5EF4-FFF2-40B4-BE49-F238E27FC236}">
                    <a16:creationId xmlns:a16="http://schemas.microsoft.com/office/drawing/2014/main" id="{552DADA9-7D38-4A66-9769-AC373A9A33B1}"/>
                  </a:ext>
                </a:extLst>
              </p:cNvPr>
              <p:cNvPicPr/>
              <p:nvPr/>
            </p:nvPicPr>
            <p:blipFill>
              <a:blip r:embed="rId5"/>
              <a:stretch>
                <a:fillRect/>
              </a:stretch>
            </p:blipFill>
            <p:spPr>
              <a:xfrm>
                <a:off x="2903400" y="40279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45C8B3F0-0B0B-4CA8-9144-3942E565A675}"/>
                  </a:ext>
                </a:extLst>
              </p14:cNvPr>
              <p14:cNvContentPartPr/>
              <p14:nvPr/>
            </p14:nvContentPartPr>
            <p14:xfrm>
              <a:off x="1947240" y="4087008"/>
              <a:ext cx="360" cy="360"/>
            </p14:xfrm>
          </p:contentPart>
        </mc:Choice>
        <mc:Fallback xmlns="">
          <p:pic>
            <p:nvPicPr>
              <p:cNvPr id="28" name="Ink 27">
                <a:extLst>
                  <a:ext uri="{FF2B5EF4-FFF2-40B4-BE49-F238E27FC236}">
                    <a16:creationId xmlns:a16="http://schemas.microsoft.com/office/drawing/2014/main" id="{45C8B3F0-0B0B-4CA8-9144-3942E565A675}"/>
                  </a:ext>
                </a:extLst>
              </p:cNvPr>
              <p:cNvPicPr/>
              <p:nvPr/>
            </p:nvPicPr>
            <p:blipFill>
              <a:blip r:embed="rId5"/>
              <a:stretch>
                <a:fillRect/>
              </a:stretch>
            </p:blipFill>
            <p:spPr>
              <a:xfrm>
                <a:off x="1942920" y="40826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8CEFFFCE-70FF-42C4-B938-93BB44789A36}"/>
                  </a:ext>
                </a:extLst>
              </p14:cNvPr>
              <p14:cNvContentPartPr/>
              <p14:nvPr/>
            </p14:nvContentPartPr>
            <p14:xfrm>
              <a:off x="3053880" y="3940848"/>
              <a:ext cx="360" cy="360"/>
            </p14:xfrm>
          </p:contentPart>
        </mc:Choice>
        <mc:Fallback xmlns="">
          <p:pic>
            <p:nvPicPr>
              <p:cNvPr id="29" name="Ink 28">
                <a:extLst>
                  <a:ext uri="{FF2B5EF4-FFF2-40B4-BE49-F238E27FC236}">
                    <a16:creationId xmlns:a16="http://schemas.microsoft.com/office/drawing/2014/main" id="{8CEFFFCE-70FF-42C4-B938-93BB44789A36}"/>
                  </a:ext>
                </a:extLst>
              </p:cNvPr>
              <p:cNvPicPr/>
              <p:nvPr/>
            </p:nvPicPr>
            <p:blipFill>
              <a:blip r:embed="rId5"/>
              <a:stretch>
                <a:fillRect/>
              </a:stretch>
            </p:blipFill>
            <p:spPr>
              <a:xfrm>
                <a:off x="3049560" y="39365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5F6484BD-CF23-4C91-B7B2-417D8CD71330}"/>
                  </a:ext>
                </a:extLst>
              </p14:cNvPr>
              <p14:cNvContentPartPr/>
              <p14:nvPr/>
            </p14:nvContentPartPr>
            <p14:xfrm>
              <a:off x="5394600" y="4535208"/>
              <a:ext cx="360" cy="360"/>
            </p14:xfrm>
          </p:contentPart>
        </mc:Choice>
        <mc:Fallback xmlns="">
          <p:pic>
            <p:nvPicPr>
              <p:cNvPr id="30" name="Ink 29">
                <a:extLst>
                  <a:ext uri="{FF2B5EF4-FFF2-40B4-BE49-F238E27FC236}">
                    <a16:creationId xmlns:a16="http://schemas.microsoft.com/office/drawing/2014/main" id="{5F6484BD-CF23-4C91-B7B2-417D8CD71330}"/>
                  </a:ext>
                </a:extLst>
              </p:cNvPr>
              <p:cNvPicPr/>
              <p:nvPr/>
            </p:nvPicPr>
            <p:blipFill>
              <a:blip r:embed="rId5"/>
              <a:stretch>
                <a:fillRect/>
              </a:stretch>
            </p:blipFill>
            <p:spPr>
              <a:xfrm>
                <a:off x="5390280" y="45308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275365DD-6690-4F1E-8F4D-FCB040A4355B}"/>
                  </a:ext>
                </a:extLst>
              </p14:cNvPr>
              <p14:cNvContentPartPr/>
              <p14:nvPr/>
            </p14:nvContentPartPr>
            <p14:xfrm>
              <a:off x="-64440" y="2377008"/>
              <a:ext cx="360" cy="360"/>
            </p14:xfrm>
          </p:contentPart>
        </mc:Choice>
        <mc:Fallback xmlns="">
          <p:pic>
            <p:nvPicPr>
              <p:cNvPr id="31" name="Ink 30">
                <a:extLst>
                  <a:ext uri="{FF2B5EF4-FFF2-40B4-BE49-F238E27FC236}">
                    <a16:creationId xmlns:a16="http://schemas.microsoft.com/office/drawing/2014/main" id="{275365DD-6690-4F1E-8F4D-FCB040A4355B}"/>
                  </a:ext>
                </a:extLst>
              </p:cNvPr>
              <p:cNvPicPr/>
              <p:nvPr/>
            </p:nvPicPr>
            <p:blipFill>
              <a:blip r:embed="rId5"/>
              <a:stretch>
                <a:fillRect/>
              </a:stretch>
            </p:blipFill>
            <p:spPr>
              <a:xfrm>
                <a:off x="-68760" y="23726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504287A8-716F-406E-A4D6-E922AAFEBCDD}"/>
                  </a:ext>
                </a:extLst>
              </p14:cNvPr>
              <p14:cNvContentPartPr/>
              <p14:nvPr/>
            </p14:nvContentPartPr>
            <p14:xfrm>
              <a:off x="1398600" y="2377008"/>
              <a:ext cx="360" cy="360"/>
            </p14:xfrm>
          </p:contentPart>
        </mc:Choice>
        <mc:Fallback xmlns="">
          <p:pic>
            <p:nvPicPr>
              <p:cNvPr id="32" name="Ink 31">
                <a:extLst>
                  <a:ext uri="{FF2B5EF4-FFF2-40B4-BE49-F238E27FC236}">
                    <a16:creationId xmlns:a16="http://schemas.microsoft.com/office/drawing/2014/main" id="{504287A8-716F-406E-A4D6-E922AAFEBCDD}"/>
                  </a:ext>
                </a:extLst>
              </p:cNvPr>
              <p:cNvPicPr/>
              <p:nvPr/>
            </p:nvPicPr>
            <p:blipFill>
              <a:blip r:embed="rId5"/>
              <a:stretch>
                <a:fillRect/>
              </a:stretch>
            </p:blipFill>
            <p:spPr>
              <a:xfrm>
                <a:off x="1394280" y="23726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F75423A5-D43F-479E-8C8A-8F0F668DD3FB}"/>
                  </a:ext>
                </a:extLst>
              </p14:cNvPr>
              <p14:cNvContentPartPr/>
              <p14:nvPr/>
            </p14:nvContentPartPr>
            <p14:xfrm>
              <a:off x="1407960" y="2541888"/>
              <a:ext cx="360" cy="360"/>
            </p14:xfrm>
          </p:contentPart>
        </mc:Choice>
        <mc:Fallback xmlns="">
          <p:pic>
            <p:nvPicPr>
              <p:cNvPr id="33" name="Ink 32">
                <a:extLst>
                  <a:ext uri="{FF2B5EF4-FFF2-40B4-BE49-F238E27FC236}">
                    <a16:creationId xmlns:a16="http://schemas.microsoft.com/office/drawing/2014/main" id="{F75423A5-D43F-479E-8C8A-8F0F668DD3FB}"/>
                  </a:ext>
                </a:extLst>
              </p:cNvPr>
              <p:cNvPicPr/>
              <p:nvPr/>
            </p:nvPicPr>
            <p:blipFill>
              <a:blip r:embed="rId5"/>
              <a:stretch>
                <a:fillRect/>
              </a:stretch>
            </p:blipFill>
            <p:spPr>
              <a:xfrm>
                <a:off x="1403640" y="25375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98960288-2B39-47CC-9EBA-A1ECED7C24F7}"/>
                  </a:ext>
                </a:extLst>
              </p14:cNvPr>
              <p14:cNvContentPartPr/>
              <p14:nvPr/>
            </p14:nvContentPartPr>
            <p14:xfrm>
              <a:off x="941400" y="3858552"/>
              <a:ext cx="360" cy="360"/>
            </p14:xfrm>
          </p:contentPart>
        </mc:Choice>
        <mc:Fallback xmlns="">
          <p:pic>
            <p:nvPicPr>
              <p:cNvPr id="34" name="Ink 33">
                <a:extLst>
                  <a:ext uri="{FF2B5EF4-FFF2-40B4-BE49-F238E27FC236}">
                    <a16:creationId xmlns:a16="http://schemas.microsoft.com/office/drawing/2014/main" id="{98960288-2B39-47CC-9EBA-A1ECED7C24F7}"/>
                  </a:ext>
                </a:extLst>
              </p:cNvPr>
              <p:cNvPicPr/>
              <p:nvPr/>
            </p:nvPicPr>
            <p:blipFill>
              <a:blip r:embed="rId5"/>
              <a:stretch>
                <a:fillRect/>
              </a:stretch>
            </p:blipFill>
            <p:spPr>
              <a:xfrm>
                <a:off x="937080" y="3854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A96F3DB3-792C-45F1-A09A-B4CE4A6B1219}"/>
                  </a:ext>
                </a:extLst>
              </p14:cNvPr>
              <p14:cNvContentPartPr/>
              <p14:nvPr/>
            </p14:nvContentPartPr>
            <p14:xfrm>
              <a:off x="3017160" y="4004712"/>
              <a:ext cx="360" cy="360"/>
            </p14:xfrm>
          </p:contentPart>
        </mc:Choice>
        <mc:Fallback xmlns="">
          <p:pic>
            <p:nvPicPr>
              <p:cNvPr id="35" name="Ink 34">
                <a:extLst>
                  <a:ext uri="{FF2B5EF4-FFF2-40B4-BE49-F238E27FC236}">
                    <a16:creationId xmlns:a16="http://schemas.microsoft.com/office/drawing/2014/main" id="{A96F3DB3-792C-45F1-A09A-B4CE4A6B1219}"/>
                  </a:ext>
                </a:extLst>
              </p:cNvPr>
              <p:cNvPicPr/>
              <p:nvPr/>
            </p:nvPicPr>
            <p:blipFill>
              <a:blip r:embed="rId5"/>
              <a:stretch>
                <a:fillRect/>
              </a:stretch>
            </p:blipFill>
            <p:spPr>
              <a:xfrm>
                <a:off x="3012840" y="4000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E36FC66E-1150-495C-B809-A4AAD3FD2F87}"/>
                  </a:ext>
                </a:extLst>
              </p14:cNvPr>
              <p14:cNvContentPartPr/>
              <p14:nvPr/>
            </p14:nvContentPartPr>
            <p14:xfrm>
              <a:off x="-1938960" y="3218472"/>
              <a:ext cx="3600" cy="1800"/>
            </p14:xfrm>
          </p:contentPart>
        </mc:Choice>
        <mc:Fallback xmlns="">
          <p:pic>
            <p:nvPicPr>
              <p:cNvPr id="36" name="Ink 35">
                <a:extLst>
                  <a:ext uri="{FF2B5EF4-FFF2-40B4-BE49-F238E27FC236}">
                    <a16:creationId xmlns:a16="http://schemas.microsoft.com/office/drawing/2014/main" id="{E36FC66E-1150-495C-B809-A4AAD3FD2F87}"/>
                  </a:ext>
                </a:extLst>
              </p:cNvPr>
              <p:cNvPicPr/>
              <p:nvPr/>
            </p:nvPicPr>
            <p:blipFill>
              <a:blip r:embed="rId5"/>
              <a:stretch>
                <a:fillRect/>
              </a:stretch>
            </p:blipFill>
            <p:spPr>
              <a:xfrm>
                <a:off x="-1943280" y="3214152"/>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C2D60241-B343-4093-B34E-E3C94D76ADF8}"/>
                  </a:ext>
                </a:extLst>
              </p14:cNvPr>
              <p14:cNvContentPartPr/>
              <p14:nvPr/>
            </p14:nvContentPartPr>
            <p14:xfrm>
              <a:off x="2066400" y="4114872"/>
              <a:ext cx="360" cy="360"/>
            </p14:xfrm>
          </p:contentPart>
        </mc:Choice>
        <mc:Fallback xmlns="">
          <p:pic>
            <p:nvPicPr>
              <p:cNvPr id="37" name="Ink 36">
                <a:extLst>
                  <a:ext uri="{FF2B5EF4-FFF2-40B4-BE49-F238E27FC236}">
                    <a16:creationId xmlns:a16="http://schemas.microsoft.com/office/drawing/2014/main" id="{C2D60241-B343-4093-B34E-E3C94D76ADF8}"/>
                  </a:ext>
                </a:extLst>
              </p:cNvPr>
              <p:cNvPicPr/>
              <p:nvPr/>
            </p:nvPicPr>
            <p:blipFill>
              <a:blip r:embed="rId5"/>
              <a:stretch>
                <a:fillRect/>
              </a:stretch>
            </p:blipFill>
            <p:spPr>
              <a:xfrm>
                <a:off x="2062080" y="4110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8E37A2F0-C385-4BDF-BCBD-DB7CBA616CDE}"/>
                  </a:ext>
                </a:extLst>
              </p14:cNvPr>
              <p14:cNvContentPartPr/>
              <p14:nvPr/>
            </p14:nvContentPartPr>
            <p14:xfrm>
              <a:off x="1956600" y="2496312"/>
              <a:ext cx="360" cy="360"/>
            </p14:xfrm>
          </p:contentPart>
        </mc:Choice>
        <mc:Fallback xmlns="">
          <p:pic>
            <p:nvPicPr>
              <p:cNvPr id="38" name="Ink 37">
                <a:extLst>
                  <a:ext uri="{FF2B5EF4-FFF2-40B4-BE49-F238E27FC236}">
                    <a16:creationId xmlns:a16="http://schemas.microsoft.com/office/drawing/2014/main" id="{8E37A2F0-C385-4BDF-BCBD-DB7CBA616CDE}"/>
                  </a:ext>
                </a:extLst>
              </p:cNvPr>
              <p:cNvPicPr/>
              <p:nvPr/>
            </p:nvPicPr>
            <p:blipFill>
              <a:blip r:embed="rId5"/>
              <a:stretch>
                <a:fillRect/>
              </a:stretch>
            </p:blipFill>
            <p:spPr>
              <a:xfrm>
                <a:off x="1952280" y="2491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46120950-234A-478E-9C5B-A2DE70B07A8D}"/>
                  </a:ext>
                </a:extLst>
              </p14:cNvPr>
              <p14:cNvContentPartPr/>
              <p14:nvPr/>
            </p14:nvContentPartPr>
            <p14:xfrm>
              <a:off x="1947240" y="2477592"/>
              <a:ext cx="360" cy="360"/>
            </p14:xfrm>
          </p:contentPart>
        </mc:Choice>
        <mc:Fallback xmlns="">
          <p:pic>
            <p:nvPicPr>
              <p:cNvPr id="42" name="Ink 41">
                <a:extLst>
                  <a:ext uri="{FF2B5EF4-FFF2-40B4-BE49-F238E27FC236}">
                    <a16:creationId xmlns:a16="http://schemas.microsoft.com/office/drawing/2014/main" id="{46120950-234A-478E-9C5B-A2DE70B07A8D}"/>
                  </a:ext>
                </a:extLst>
              </p:cNvPr>
              <p:cNvPicPr/>
              <p:nvPr/>
            </p:nvPicPr>
            <p:blipFill>
              <a:blip r:embed="rId5"/>
              <a:stretch>
                <a:fillRect/>
              </a:stretch>
            </p:blipFill>
            <p:spPr>
              <a:xfrm>
                <a:off x="1942920" y="2473272"/>
                <a:ext cx="9000" cy="9000"/>
              </a:xfrm>
              <a:prstGeom prst="rect">
                <a:avLst/>
              </a:prstGeom>
            </p:spPr>
          </p:pic>
        </mc:Fallback>
      </mc:AlternateContent>
      <p:sp>
        <p:nvSpPr>
          <p:cNvPr id="44" name="Slide Number Placeholder 5">
            <a:extLst>
              <a:ext uri="{FF2B5EF4-FFF2-40B4-BE49-F238E27FC236}">
                <a16:creationId xmlns:a16="http://schemas.microsoft.com/office/drawing/2014/main" id="{51F2D015-BC95-4556-984D-FD334B0AC842}"/>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10</a:t>
            </a:fld>
            <a:endParaRPr lang="en-CA" dirty="0"/>
          </a:p>
        </p:txBody>
      </p:sp>
      <p:sp>
        <p:nvSpPr>
          <p:cNvPr id="40" name="Footer Placeholder 4">
            <a:extLst>
              <a:ext uri="{FF2B5EF4-FFF2-40B4-BE49-F238E27FC236}">
                <a16:creationId xmlns:a16="http://schemas.microsoft.com/office/drawing/2014/main" id="{7D0933FC-79FA-4E9B-BD06-5263786592EE}"/>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89822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C291B-CBDA-483E-9BB8-BCAB41DDEEAF}"/>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8" y="5510815"/>
            <a:ext cx="5760003" cy="2525818"/>
          </a:xfrm>
        </p:spPr>
        <p:txBody>
          <a:bodyPr/>
          <a:lstStyle/>
          <a:p>
            <a:r>
              <a:rPr lang="en-US" sz="1400" dirty="0"/>
              <a:t>In the post-Covid Era, face-to-face meetings will be conducted far more commonly over the Internet. Your customers' connectivity will start to reach its limits. Use HD WAN’s traffic management features to prioritize voice and video application streams over bulk traffic like email/</a:t>
            </a:r>
            <a:r>
              <a:rPr lang="en-US" sz="1400" dirty="0" err="1"/>
              <a:t>websurfing</a:t>
            </a:r>
            <a:r>
              <a:rPr lang="en-US" sz="1400" dirty="0"/>
              <a:t>. </a:t>
            </a:r>
          </a:p>
          <a:p>
            <a:r>
              <a:rPr lang="en-US" sz="1400" dirty="0"/>
              <a:t>Introduce a package that cleans up their bandwidth and gets them ready for the new normal and see how many of them bite. Moreover, with work-from-home options abound, guarantee your customers' employees' networks won't "lose the deal" on account of poor video/voice quality. Can you hear me now?</a:t>
            </a:r>
            <a:endParaRPr lang="en-CA" sz="1400" dirty="0"/>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7. Clean Broadband</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E2024C9-D2EA-4F45-BFEC-D74C70CCF9AB}"/>
                  </a:ext>
                </a:extLst>
              </p14:cNvPr>
              <p14:cNvContentPartPr/>
              <p14:nvPr/>
            </p14:nvContentPartPr>
            <p14:xfrm>
              <a:off x="1549230" y="3835210"/>
              <a:ext cx="360" cy="360"/>
            </p14:xfrm>
          </p:contentPart>
        </mc:Choice>
        <mc:Fallback xmlns="">
          <p:pic>
            <p:nvPicPr>
              <p:cNvPr id="5" name="Ink 4">
                <a:extLst>
                  <a:ext uri="{FF2B5EF4-FFF2-40B4-BE49-F238E27FC236}">
                    <a16:creationId xmlns:a16="http://schemas.microsoft.com/office/drawing/2014/main" id="{FE2024C9-D2EA-4F45-BFEC-D74C70CCF9AB}"/>
                  </a:ext>
                </a:extLst>
              </p:cNvPr>
              <p:cNvPicPr/>
              <p:nvPr/>
            </p:nvPicPr>
            <p:blipFill>
              <a:blip r:embed="rId5"/>
              <a:stretch>
                <a:fillRect/>
              </a:stretch>
            </p:blipFill>
            <p:spPr>
              <a:xfrm>
                <a:off x="1544910" y="383089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11CFF52-02B5-4105-A978-0601ABC417E6}"/>
                  </a:ext>
                </a:extLst>
              </p14:cNvPr>
              <p14:cNvContentPartPr/>
              <p14:nvPr/>
            </p14:nvContentPartPr>
            <p14:xfrm>
              <a:off x="2006430" y="3847810"/>
              <a:ext cx="360" cy="360"/>
            </p14:xfrm>
          </p:contentPart>
        </mc:Choice>
        <mc:Fallback xmlns="">
          <p:pic>
            <p:nvPicPr>
              <p:cNvPr id="8" name="Ink 7">
                <a:extLst>
                  <a:ext uri="{FF2B5EF4-FFF2-40B4-BE49-F238E27FC236}">
                    <a16:creationId xmlns:a16="http://schemas.microsoft.com/office/drawing/2014/main" id="{511CFF52-02B5-4105-A978-0601ABC417E6}"/>
                  </a:ext>
                </a:extLst>
              </p:cNvPr>
              <p:cNvPicPr/>
              <p:nvPr/>
            </p:nvPicPr>
            <p:blipFill>
              <a:blip r:embed="rId5"/>
              <a:stretch>
                <a:fillRect/>
              </a:stretch>
            </p:blipFill>
            <p:spPr>
              <a:xfrm>
                <a:off x="2002110" y="384349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7D627E3C-2A9C-4F2B-87BD-005C2B244E0F}"/>
                  </a:ext>
                </a:extLst>
              </p14:cNvPr>
              <p14:cNvContentPartPr/>
              <p14:nvPr/>
            </p14:nvContentPartPr>
            <p14:xfrm>
              <a:off x="3739680" y="3940992"/>
              <a:ext cx="360" cy="360"/>
            </p14:xfrm>
          </p:contentPart>
        </mc:Choice>
        <mc:Fallback xmlns="">
          <p:pic>
            <p:nvPicPr>
              <p:cNvPr id="15" name="Ink 14">
                <a:extLst>
                  <a:ext uri="{FF2B5EF4-FFF2-40B4-BE49-F238E27FC236}">
                    <a16:creationId xmlns:a16="http://schemas.microsoft.com/office/drawing/2014/main" id="{7D627E3C-2A9C-4F2B-87BD-005C2B244E0F}"/>
                  </a:ext>
                </a:extLst>
              </p:cNvPr>
              <p:cNvPicPr/>
              <p:nvPr/>
            </p:nvPicPr>
            <p:blipFill>
              <a:blip r:embed="rId5"/>
              <a:stretch>
                <a:fillRect/>
              </a:stretch>
            </p:blipFill>
            <p:spPr>
              <a:xfrm>
                <a:off x="3735360" y="3936672"/>
                <a:ext cx="9000" cy="9000"/>
              </a:xfrm>
              <a:prstGeom prst="rect">
                <a:avLst/>
              </a:prstGeom>
            </p:spPr>
          </p:pic>
        </mc:Fallback>
      </mc:AlternateContent>
      <p:pic>
        <p:nvPicPr>
          <p:cNvPr id="12" name="Content Placeholder 11">
            <a:extLst>
              <a:ext uri="{FF2B5EF4-FFF2-40B4-BE49-F238E27FC236}">
                <a16:creationId xmlns:a16="http://schemas.microsoft.com/office/drawing/2014/main" id="{3174C323-CDB2-4F7E-B5EA-FBF041E8C01B}"/>
              </a:ext>
            </a:extLst>
          </p:cNvPr>
          <p:cNvPicPr>
            <a:picLocks noGrp="1" noChangeAspect="1"/>
          </p:cNvPicPr>
          <p:nvPr>
            <p:ph sz="quarter" idx="1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0274" y="2477711"/>
            <a:ext cx="6077452" cy="1398577"/>
          </a:xfrm>
        </p:spPr>
      </p:pic>
      <p:sp>
        <p:nvSpPr>
          <p:cNvPr id="17" name="Slide Number Placeholder 5">
            <a:extLst>
              <a:ext uri="{FF2B5EF4-FFF2-40B4-BE49-F238E27FC236}">
                <a16:creationId xmlns:a16="http://schemas.microsoft.com/office/drawing/2014/main" id="{963CAEAB-0D53-4EC5-A9AE-534A06519A0D}"/>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11</a:t>
            </a:fld>
            <a:endParaRPr lang="en-CA" dirty="0"/>
          </a:p>
        </p:txBody>
      </p:sp>
      <p:sp>
        <p:nvSpPr>
          <p:cNvPr id="13" name="Footer Placeholder 4">
            <a:extLst>
              <a:ext uri="{FF2B5EF4-FFF2-40B4-BE49-F238E27FC236}">
                <a16:creationId xmlns:a16="http://schemas.microsoft.com/office/drawing/2014/main" id="{355CE483-373C-472C-8FCE-9689AECB7FFF}"/>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42433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973527-EEA0-4F5C-BA71-ECB56B6E5863}"/>
              </a:ext>
            </a:extLst>
          </p:cNvPr>
          <p:cNvSpPr>
            <a:spLocks noGrp="1"/>
          </p:cNvSpPr>
          <p:nvPr>
            <p:ph type="title"/>
          </p:nvPr>
        </p:nvSpPr>
        <p:spPr/>
        <p:txBody>
          <a:bodyPr/>
          <a:lstStyle/>
          <a:p>
            <a:r>
              <a:rPr lang="en-CA" dirty="0"/>
              <a:t>On the Move, In the Groove.</a:t>
            </a:r>
          </a:p>
        </p:txBody>
      </p:sp>
      <p:sp>
        <p:nvSpPr>
          <p:cNvPr id="9" name="Content Placeholder 8">
            <a:extLst>
              <a:ext uri="{FF2B5EF4-FFF2-40B4-BE49-F238E27FC236}">
                <a16:creationId xmlns:a16="http://schemas.microsoft.com/office/drawing/2014/main" id="{0F98A8FB-EACF-427F-837D-8BD9005A69FD}"/>
              </a:ext>
            </a:extLst>
          </p:cNvPr>
          <p:cNvSpPr>
            <a:spLocks noGrp="1"/>
          </p:cNvSpPr>
          <p:nvPr>
            <p:ph idx="13"/>
          </p:nvPr>
        </p:nvSpPr>
        <p:spPr>
          <a:xfrm>
            <a:off x="478631" y="4572000"/>
            <a:ext cx="5915025" cy="3060000"/>
          </a:xfrm>
        </p:spPr>
        <p:txBody>
          <a:bodyPr/>
          <a:lstStyle/>
          <a:p>
            <a:r>
              <a:rPr lang="en-CA" sz="1800" dirty="0"/>
              <a:t>LTE can be a valuable asset to any business. </a:t>
            </a:r>
          </a:p>
          <a:p>
            <a:r>
              <a:rPr lang="en-CA" sz="1800" dirty="0"/>
              <a:t>When your customers are on the move, HD WAN can keep them connected. By combining multiple LTE connections, your customer has nearly unlimited capabilities while on-the-road. </a:t>
            </a:r>
          </a:p>
          <a:p>
            <a:r>
              <a:rPr lang="en-CA" sz="1800" dirty="0"/>
              <a:t>Whether it’s Taxi Cabs, Food Trucks, Pop-Up Stores/Services, or farmers’ markets, a multiple-SIM solution can open up a lot of opportunities – for both the service provider and the customer.</a:t>
            </a:r>
          </a:p>
        </p:txBody>
      </p:sp>
      <p:sp>
        <p:nvSpPr>
          <p:cNvPr id="6" name="Slide Number Placeholder 5">
            <a:extLst>
              <a:ext uri="{FF2B5EF4-FFF2-40B4-BE49-F238E27FC236}">
                <a16:creationId xmlns:a16="http://schemas.microsoft.com/office/drawing/2014/main" id="{0A809A1A-6296-4426-90E4-69729911DD05}"/>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12</a:t>
            </a:fld>
            <a:endParaRPr lang="en-CA" dirty="0"/>
          </a:p>
        </p:txBody>
      </p:sp>
      <p:sp>
        <p:nvSpPr>
          <p:cNvPr id="10" name="Footer Placeholder 4">
            <a:extLst>
              <a:ext uri="{FF2B5EF4-FFF2-40B4-BE49-F238E27FC236}">
                <a16:creationId xmlns:a16="http://schemas.microsoft.com/office/drawing/2014/main" id="{B3E6D989-78CD-4675-88AD-F871843F2CB6}"/>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373413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3306A79-2712-46E6-9CB1-BB360CFB657F}"/>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9" y="5517002"/>
            <a:ext cx="5740737" cy="2654997"/>
          </a:xfrm>
        </p:spPr>
        <p:txBody>
          <a:bodyPr/>
          <a:lstStyle/>
          <a:p>
            <a:r>
              <a:rPr lang="en-US" sz="1400" dirty="0"/>
              <a:t>LTEs are notoriously inconsistent and while bandwidth may be fast in some areas, it may not be in others. </a:t>
            </a:r>
            <a:r>
              <a:rPr lang="en-US" sz="1400" dirty="0" err="1"/>
              <a:t>FoodTrucks</a:t>
            </a:r>
            <a:r>
              <a:rPr lang="en-US" sz="1400" dirty="0"/>
              <a:t> and Farmers’ Markets will be looking for mobile broadband solutions to support cashless transactions as Covid-19 changes the way they do business. And they'll be busy. Which means there'll be more of them. </a:t>
            </a:r>
          </a:p>
          <a:p>
            <a:r>
              <a:rPr lang="en-US" sz="1400" dirty="0"/>
              <a:t>Which means you've got to get out there and find out how to put a dual-SIM, single-IP solution in their hands to show them how reliable the network can be.</a:t>
            </a:r>
          </a:p>
          <a:p>
            <a:r>
              <a:rPr lang="en-CA" sz="1400" dirty="0"/>
              <a:t>And while you're at it, why not mix-and-match carriers? (That’s #9)</a:t>
            </a:r>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8. Static-IP Bonded LTEs</a:t>
            </a:r>
          </a:p>
        </p:txBody>
      </p:sp>
      <p:pic>
        <p:nvPicPr>
          <p:cNvPr id="19" name="Content Placeholder 18">
            <a:extLst>
              <a:ext uri="{FF2B5EF4-FFF2-40B4-BE49-F238E27FC236}">
                <a16:creationId xmlns:a16="http://schemas.microsoft.com/office/drawing/2014/main" id="{6986A348-EBF7-4B85-98EF-BD6DC23D6B38}"/>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268" y="1422000"/>
            <a:ext cx="3344398" cy="3424986"/>
          </a:xfrm>
        </p:spPr>
      </p:pic>
      <p:sp>
        <p:nvSpPr>
          <p:cNvPr id="17" name="Oval 16">
            <a:extLst>
              <a:ext uri="{FF2B5EF4-FFF2-40B4-BE49-F238E27FC236}">
                <a16:creationId xmlns:a16="http://schemas.microsoft.com/office/drawing/2014/main" id="{5502F2A6-E99E-4E21-A1AD-3734BB80F36A}"/>
              </a:ext>
            </a:extLst>
          </p:cNvPr>
          <p:cNvSpPr/>
          <p:nvPr/>
        </p:nvSpPr>
        <p:spPr>
          <a:xfrm>
            <a:off x="1732240" y="3194473"/>
            <a:ext cx="1204594" cy="162527"/>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3" name="Group 22">
            <a:extLst>
              <a:ext uri="{FF2B5EF4-FFF2-40B4-BE49-F238E27FC236}">
                <a16:creationId xmlns:a16="http://schemas.microsoft.com/office/drawing/2014/main" id="{ADAE0EA1-4B32-4A17-B989-C2DE3055782F}"/>
              </a:ext>
            </a:extLst>
          </p:cNvPr>
          <p:cNvGrpSpPr/>
          <p:nvPr/>
        </p:nvGrpSpPr>
        <p:grpSpPr>
          <a:xfrm>
            <a:off x="4284000" y="2920739"/>
            <a:ext cx="1715978" cy="1868823"/>
            <a:chOff x="4379223" y="3312000"/>
            <a:chExt cx="1898307" cy="1943775"/>
          </a:xfrm>
        </p:grpSpPr>
        <p:pic>
          <p:nvPicPr>
            <p:cNvPr id="21" name="Graphic 20">
              <a:extLst>
                <a:ext uri="{FF2B5EF4-FFF2-40B4-BE49-F238E27FC236}">
                  <a16:creationId xmlns:a16="http://schemas.microsoft.com/office/drawing/2014/main" id="{911D2B0D-26BD-47D1-813F-4519B7302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9223" y="3312000"/>
              <a:ext cx="1898307" cy="1943775"/>
            </a:xfrm>
            <a:prstGeom prst="rect">
              <a:avLst/>
            </a:prstGeom>
          </p:spPr>
        </p:pic>
        <p:sp>
          <p:nvSpPr>
            <p:cNvPr id="22" name="Oval 21">
              <a:extLst>
                <a:ext uri="{FF2B5EF4-FFF2-40B4-BE49-F238E27FC236}">
                  <a16:creationId xmlns:a16="http://schemas.microsoft.com/office/drawing/2014/main" id="{4E76DE6F-7CD8-492C-85B8-26FABCB413AC}"/>
                </a:ext>
              </a:extLst>
            </p:cNvPr>
            <p:cNvSpPr/>
            <p:nvPr/>
          </p:nvSpPr>
          <p:spPr>
            <a:xfrm>
              <a:off x="4902502" y="4332037"/>
              <a:ext cx="827432" cy="104963"/>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Slide Number Placeholder 5">
            <a:extLst>
              <a:ext uri="{FF2B5EF4-FFF2-40B4-BE49-F238E27FC236}">
                <a16:creationId xmlns:a16="http://schemas.microsoft.com/office/drawing/2014/main" id="{50E7FFD2-7AE0-4A18-8109-4448F31D4A30}"/>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13</a:t>
            </a:fld>
            <a:endParaRPr lang="en-CA" dirty="0"/>
          </a:p>
        </p:txBody>
      </p:sp>
      <p:sp>
        <p:nvSpPr>
          <p:cNvPr id="12" name="Footer Placeholder 4">
            <a:extLst>
              <a:ext uri="{FF2B5EF4-FFF2-40B4-BE49-F238E27FC236}">
                <a16:creationId xmlns:a16="http://schemas.microsoft.com/office/drawing/2014/main" id="{0EAAC9A3-1A40-4D44-8BF2-7A22B0B3FFB9}"/>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328899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973527-EEA0-4F5C-BA71-ECB56B6E5863}"/>
              </a:ext>
            </a:extLst>
          </p:cNvPr>
          <p:cNvSpPr>
            <a:spLocks noGrp="1"/>
          </p:cNvSpPr>
          <p:nvPr>
            <p:ph type="title"/>
          </p:nvPr>
        </p:nvSpPr>
        <p:spPr/>
        <p:txBody>
          <a:bodyPr/>
          <a:lstStyle/>
          <a:p>
            <a:r>
              <a:rPr lang="en-CA" dirty="0"/>
              <a:t>Alternative to Fibre</a:t>
            </a:r>
          </a:p>
        </p:txBody>
      </p:sp>
      <p:sp>
        <p:nvSpPr>
          <p:cNvPr id="9" name="Content Placeholder 8">
            <a:extLst>
              <a:ext uri="{FF2B5EF4-FFF2-40B4-BE49-F238E27FC236}">
                <a16:creationId xmlns:a16="http://schemas.microsoft.com/office/drawing/2014/main" id="{0F98A8FB-EACF-427F-837D-8BD9005A69FD}"/>
              </a:ext>
            </a:extLst>
          </p:cNvPr>
          <p:cNvSpPr>
            <a:spLocks noGrp="1"/>
          </p:cNvSpPr>
          <p:nvPr>
            <p:ph idx="13"/>
          </p:nvPr>
        </p:nvSpPr>
        <p:spPr>
          <a:xfrm>
            <a:off x="549000" y="4572000"/>
            <a:ext cx="5715000" cy="3060000"/>
          </a:xfrm>
        </p:spPr>
        <p:txBody>
          <a:bodyPr/>
          <a:lstStyle/>
          <a:p>
            <a:r>
              <a:rPr lang="en-CA" sz="1800" dirty="0"/>
              <a:t>In less populated areas, fibre can get pricey. And waiting for fibre to get to some locations can be painful. Your customers need to do business now.</a:t>
            </a:r>
          </a:p>
          <a:p>
            <a:r>
              <a:rPr lang="en-CA" sz="1800" dirty="0"/>
              <a:t>Using HD WAN, you bond the bandwidth of multiple connections to deliver fibre alternatives using Cable, DSL, Fixed-Wireless as the underlying transport.</a:t>
            </a:r>
          </a:p>
          <a:p>
            <a:r>
              <a:rPr lang="en-CA" sz="1800" dirty="0"/>
              <a:t>Moreover, HD WAN can support multiple gigabit speeds, allowing you to bond two or more fibre connections for high-bandwidth customers.</a:t>
            </a:r>
          </a:p>
        </p:txBody>
      </p:sp>
      <p:sp>
        <p:nvSpPr>
          <p:cNvPr id="6" name="Slide Number Placeholder 5">
            <a:extLst>
              <a:ext uri="{FF2B5EF4-FFF2-40B4-BE49-F238E27FC236}">
                <a16:creationId xmlns:a16="http://schemas.microsoft.com/office/drawing/2014/main" id="{877BCABA-AEE6-48D5-906F-640619B00539}"/>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14</a:t>
            </a:fld>
            <a:endParaRPr lang="en-CA" dirty="0"/>
          </a:p>
        </p:txBody>
      </p:sp>
      <p:sp>
        <p:nvSpPr>
          <p:cNvPr id="10" name="Footer Placeholder 4">
            <a:extLst>
              <a:ext uri="{FF2B5EF4-FFF2-40B4-BE49-F238E27FC236}">
                <a16:creationId xmlns:a16="http://schemas.microsoft.com/office/drawing/2014/main" id="{1494DBFC-653F-4379-8BD8-7767CF1FE62F}"/>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50644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2D0B95-8115-4229-91B6-F48232AEAC23}"/>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9" y="5517002"/>
            <a:ext cx="5740737" cy="1612070"/>
          </a:xfrm>
        </p:spPr>
        <p:txBody>
          <a:bodyPr/>
          <a:lstStyle/>
          <a:p>
            <a:r>
              <a:rPr lang="en-US" sz="1400" dirty="0"/>
              <a:t>Most wholesale Cable Internet connections in Canada have an upload limit of 20Mbps. If a customer needs more than 20Mbps, the next option is fixed-wireless (if they've got it) or </a:t>
            </a:r>
            <a:r>
              <a:rPr lang="en-US" sz="1400" dirty="0" err="1"/>
              <a:t>fibre</a:t>
            </a:r>
            <a:r>
              <a:rPr lang="en-US" sz="1400" dirty="0"/>
              <a:t> (if they can afford it). </a:t>
            </a:r>
          </a:p>
          <a:p>
            <a:r>
              <a:rPr lang="en-US" sz="1400" dirty="0"/>
              <a:t>HD WAN can help customers that are hitting the 20Mbps ceiling. You can bond two (or more) Cable connections for greater upload capacity for your customer, then clean it up using QoS, </a:t>
            </a:r>
            <a:r>
              <a:rPr lang="en-US" sz="1400" i="1" dirty="0"/>
              <a:t>and</a:t>
            </a:r>
            <a:r>
              <a:rPr lang="en-US" sz="1400" dirty="0"/>
              <a:t> provide pro-active monitoring and management? </a:t>
            </a:r>
          </a:p>
          <a:p>
            <a:r>
              <a:rPr lang="en-US" sz="1400" dirty="0"/>
              <a:t>Fiber-like speeds at broadband prices? Yes, please.</a:t>
            </a:r>
            <a:endParaRPr lang="en-CA" sz="1400" dirty="0"/>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10. Fibre Alternative – Bonded Cable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DE9DB109-3133-4800-A7DE-3FBF89CB8170}"/>
                  </a:ext>
                </a:extLst>
              </p14:cNvPr>
              <p14:cNvContentPartPr/>
              <p14:nvPr/>
            </p14:nvContentPartPr>
            <p14:xfrm>
              <a:off x="1901520" y="3977208"/>
              <a:ext cx="360" cy="360"/>
            </p14:xfrm>
          </p:contentPart>
        </mc:Choice>
        <mc:Fallback xmlns="">
          <p:pic>
            <p:nvPicPr>
              <p:cNvPr id="6" name="Ink 5">
                <a:extLst>
                  <a:ext uri="{FF2B5EF4-FFF2-40B4-BE49-F238E27FC236}">
                    <a16:creationId xmlns:a16="http://schemas.microsoft.com/office/drawing/2014/main" id="{DE9DB109-3133-4800-A7DE-3FBF89CB8170}"/>
                  </a:ext>
                </a:extLst>
              </p:cNvPr>
              <p:cNvPicPr/>
              <p:nvPr/>
            </p:nvPicPr>
            <p:blipFill>
              <a:blip r:embed="rId5"/>
              <a:stretch>
                <a:fillRect/>
              </a:stretch>
            </p:blipFill>
            <p:spPr>
              <a:xfrm>
                <a:off x="1897200" y="39728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0028A9F-CAD5-4C57-9CB8-2EDCF5E1E848}"/>
                  </a:ext>
                </a:extLst>
              </p14:cNvPr>
              <p14:cNvContentPartPr/>
              <p14:nvPr/>
            </p14:nvContentPartPr>
            <p14:xfrm>
              <a:off x="2834280" y="4032288"/>
              <a:ext cx="360" cy="360"/>
            </p14:xfrm>
          </p:contentPart>
        </mc:Choice>
        <mc:Fallback xmlns="">
          <p:pic>
            <p:nvPicPr>
              <p:cNvPr id="7" name="Ink 6">
                <a:extLst>
                  <a:ext uri="{FF2B5EF4-FFF2-40B4-BE49-F238E27FC236}">
                    <a16:creationId xmlns:a16="http://schemas.microsoft.com/office/drawing/2014/main" id="{00028A9F-CAD5-4C57-9CB8-2EDCF5E1E848}"/>
                  </a:ext>
                </a:extLst>
              </p:cNvPr>
              <p:cNvPicPr/>
              <p:nvPr/>
            </p:nvPicPr>
            <p:blipFill>
              <a:blip r:embed="rId5"/>
              <a:stretch>
                <a:fillRect/>
              </a:stretch>
            </p:blipFill>
            <p:spPr>
              <a:xfrm>
                <a:off x="2829960" y="40279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D033BF7-5878-490D-B29F-6A787AC97259}"/>
                  </a:ext>
                </a:extLst>
              </p14:cNvPr>
              <p14:cNvContentPartPr/>
              <p14:nvPr/>
            </p14:nvContentPartPr>
            <p14:xfrm>
              <a:off x="2221920" y="4032288"/>
              <a:ext cx="360" cy="360"/>
            </p14:xfrm>
          </p:contentPart>
        </mc:Choice>
        <mc:Fallback xmlns="">
          <p:pic>
            <p:nvPicPr>
              <p:cNvPr id="8" name="Ink 7">
                <a:extLst>
                  <a:ext uri="{FF2B5EF4-FFF2-40B4-BE49-F238E27FC236}">
                    <a16:creationId xmlns:a16="http://schemas.microsoft.com/office/drawing/2014/main" id="{BD033BF7-5878-490D-B29F-6A787AC97259}"/>
                  </a:ext>
                </a:extLst>
              </p:cNvPr>
              <p:cNvPicPr/>
              <p:nvPr/>
            </p:nvPicPr>
            <p:blipFill>
              <a:blip r:embed="rId5"/>
              <a:stretch>
                <a:fillRect/>
              </a:stretch>
            </p:blipFill>
            <p:spPr>
              <a:xfrm>
                <a:off x="2217600" y="40279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E0C61EC-D322-4763-B777-93C435212EF4}"/>
                  </a:ext>
                </a:extLst>
              </p14:cNvPr>
              <p14:cNvContentPartPr/>
              <p14:nvPr/>
            </p14:nvContentPartPr>
            <p14:xfrm>
              <a:off x="3026520" y="4242528"/>
              <a:ext cx="360" cy="360"/>
            </p14:xfrm>
          </p:contentPart>
        </mc:Choice>
        <mc:Fallback xmlns="">
          <p:pic>
            <p:nvPicPr>
              <p:cNvPr id="12" name="Ink 11">
                <a:extLst>
                  <a:ext uri="{FF2B5EF4-FFF2-40B4-BE49-F238E27FC236}">
                    <a16:creationId xmlns:a16="http://schemas.microsoft.com/office/drawing/2014/main" id="{EE0C61EC-D322-4763-B777-93C435212EF4}"/>
                  </a:ext>
                </a:extLst>
              </p:cNvPr>
              <p:cNvPicPr/>
              <p:nvPr/>
            </p:nvPicPr>
            <p:blipFill>
              <a:blip r:embed="rId5"/>
              <a:stretch>
                <a:fillRect/>
              </a:stretch>
            </p:blipFill>
            <p:spPr>
              <a:xfrm>
                <a:off x="3022200" y="42382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EBDC5236-0B59-4DDD-91E7-7D27D616AE59}"/>
                  </a:ext>
                </a:extLst>
              </p14:cNvPr>
              <p14:cNvContentPartPr/>
              <p14:nvPr/>
            </p14:nvContentPartPr>
            <p14:xfrm>
              <a:off x="2989800" y="4041648"/>
              <a:ext cx="360" cy="360"/>
            </p14:xfrm>
          </p:contentPart>
        </mc:Choice>
        <mc:Fallback xmlns="">
          <p:pic>
            <p:nvPicPr>
              <p:cNvPr id="15" name="Ink 14">
                <a:extLst>
                  <a:ext uri="{FF2B5EF4-FFF2-40B4-BE49-F238E27FC236}">
                    <a16:creationId xmlns:a16="http://schemas.microsoft.com/office/drawing/2014/main" id="{EBDC5236-0B59-4DDD-91E7-7D27D616AE59}"/>
                  </a:ext>
                </a:extLst>
              </p:cNvPr>
              <p:cNvPicPr/>
              <p:nvPr/>
            </p:nvPicPr>
            <p:blipFill>
              <a:blip r:embed="rId5"/>
              <a:stretch>
                <a:fillRect/>
              </a:stretch>
            </p:blipFill>
            <p:spPr>
              <a:xfrm>
                <a:off x="2985480" y="4037328"/>
                <a:ext cx="9000" cy="9000"/>
              </a:xfrm>
              <a:prstGeom prst="rect">
                <a:avLst/>
              </a:prstGeom>
            </p:spPr>
          </p:pic>
        </mc:Fallback>
      </mc:AlternateContent>
      <p:pic>
        <p:nvPicPr>
          <p:cNvPr id="42" name="Content Placeholder 41">
            <a:extLst>
              <a:ext uri="{FF2B5EF4-FFF2-40B4-BE49-F238E27FC236}">
                <a16:creationId xmlns:a16="http://schemas.microsoft.com/office/drawing/2014/main" id="{7BCF6612-9A4C-4422-82AB-F20AE7CF1B03}"/>
              </a:ext>
            </a:extLst>
          </p:cNvPr>
          <p:cNvPicPr>
            <a:picLocks noGrp="1" noChangeAspect="1"/>
          </p:cNvPicPr>
          <p:nvPr>
            <p:ph sz="quarter" idx="16"/>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49000" y="1543219"/>
            <a:ext cx="1933062" cy="3267561"/>
          </a:xfrm>
        </p:spPr>
      </p:pic>
      <p:sp>
        <p:nvSpPr>
          <p:cNvPr id="18" name="Slide Number Placeholder 5">
            <a:extLst>
              <a:ext uri="{FF2B5EF4-FFF2-40B4-BE49-F238E27FC236}">
                <a16:creationId xmlns:a16="http://schemas.microsoft.com/office/drawing/2014/main" id="{38B9793F-BE0B-49D7-A75D-EF2B49F34C0A}"/>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15</a:t>
            </a:fld>
            <a:endParaRPr lang="en-CA" dirty="0"/>
          </a:p>
        </p:txBody>
      </p:sp>
      <p:sp>
        <p:nvSpPr>
          <p:cNvPr id="14" name="Oval 13">
            <a:extLst>
              <a:ext uri="{FF2B5EF4-FFF2-40B4-BE49-F238E27FC236}">
                <a16:creationId xmlns:a16="http://schemas.microsoft.com/office/drawing/2014/main" id="{13D56494-B091-4564-A5A1-7B0CA8A38180}"/>
              </a:ext>
            </a:extLst>
          </p:cNvPr>
          <p:cNvSpPr/>
          <p:nvPr/>
        </p:nvSpPr>
        <p:spPr>
          <a:xfrm>
            <a:off x="2777688" y="3262294"/>
            <a:ext cx="1101312" cy="139706"/>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ooter Placeholder 4">
            <a:extLst>
              <a:ext uri="{FF2B5EF4-FFF2-40B4-BE49-F238E27FC236}">
                <a16:creationId xmlns:a16="http://schemas.microsoft.com/office/drawing/2014/main" id="{0F9B893D-3D5A-4CB3-BE1F-DC839DE4D300}"/>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54110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9FC67F-56B0-4214-9B5D-83FE9DEBB625}"/>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12">
            <a:extLst>
              <a:ext uri="{FF2B5EF4-FFF2-40B4-BE49-F238E27FC236}">
                <a16:creationId xmlns:a16="http://schemas.microsoft.com/office/drawing/2014/main" id="{D35DF117-86BF-4260-A961-271506AF9925}"/>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7575" y="1512000"/>
            <a:ext cx="1876425" cy="3171825"/>
          </a:xfrm>
        </p:spPr>
      </p:pic>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9000" y="5517002"/>
            <a:ext cx="5740736" cy="1563147"/>
          </a:xfrm>
        </p:spPr>
        <p:txBody>
          <a:bodyPr/>
          <a:lstStyle/>
          <a:p>
            <a:r>
              <a:rPr lang="en-US" sz="1400" dirty="0"/>
              <a:t>Often times, customers choose fiber because there are no other options. As we just read, when upload speeds are limited and your customer needs more, they have very few options available to them.</a:t>
            </a:r>
          </a:p>
          <a:p>
            <a:r>
              <a:rPr lang="en-US" sz="1400" dirty="0"/>
              <a:t>HD WAN allows you to create a product that delivers 250mbps x 50mbps - managed, with QoS, encryption, latency, jitter, and packet-loss avoidance for sub $200/month. Yes, it's possible.</a:t>
            </a:r>
            <a:endParaRPr lang="en-CA" sz="1400" dirty="0"/>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11. Fibre Alternative – Bonded </a:t>
            </a:r>
            <a:r>
              <a:rPr lang="en-CA" dirty="0" err="1"/>
              <a:t>vDSL</a:t>
            </a:r>
            <a:endParaRPr lang="en-CA" dirty="0"/>
          </a:p>
        </p:txBody>
      </p:sp>
      <p:sp>
        <p:nvSpPr>
          <p:cNvPr id="20" name="Oval 19">
            <a:extLst>
              <a:ext uri="{FF2B5EF4-FFF2-40B4-BE49-F238E27FC236}">
                <a16:creationId xmlns:a16="http://schemas.microsoft.com/office/drawing/2014/main" id="{1D3328AB-A088-4223-8652-6D62D71FBB5B}"/>
              </a:ext>
            </a:extLst>
          </p:cNvPr>
          <p:cNvSpPr/>
          <p:nvPr/>
        </p:nvSpPr>
        <p:spPr>
          <a:xfrm>
            <a:off x="2912688" y="3222000"/>
            <a:ext cx="1101312" cy="139706"/>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Slide Number Placeholder 5">
            <a:extLst>
              <a:ext uri="{FF2B5EF4-FFF2-40B4-BE49-F238E27FC236}">
                <a16:creationId xmlns:a16="http://schemas.microsoft.com/office/drawing/2014/main" id="{D967800E-4F42-4B3D-B6A5-026553460C5F}"/>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16</a:t>
            </a:fld>
            <a:endParaRPr lang="en-CA" dirty="0"/>
          </a:p>
        </p:txBody>
      </p:sp>
      <p:sp>
        <p:nvSpPr>
          <p:cNvPr id="9" name="Footer Placeholder 4">
            <a:extLst>
              <a:ext uri="{FF2B5EF4-FFF2-40B4-BE49-F238E27FC236}">
                <a16:creationId xmlns:a16="http://schemas.microsoft.com/office/drawing/2014/main" id="{B3279297-C47F-4E71-87C7-02FA42270CA1}"/>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175847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BDE192-71B3-4B77-9C09-3929AA6921C1}"/>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9" y="5517000"/>
            <a:ext cx="5740737" cy="1693931"/>
          </a:xfrm>
        </p:spPr>
        <p:txBody>
          <a:bodyPr/>
          <a:lstStyle/>
          <a:p>
            <a:r>
              <a:rPr lang="en-US" sz="1400" dirty="0"/>
              <a:t>Lastly, for those customers with a need for bandwidth greater than 1Gbps, HD WAN can be used to combine multiple </a:t>
            </a:r>
            <a:r>
              <a:rPr lang="en-US" sz="1400" dirty="0" err="1"/>
              <a:t>fibre</a:t>
            </a:r>
            <a:r>
              <a:rPr lang="en-US" sz="1400" dirty="0"/>
              <a:t> lines. </a:t>
            </a:r>
          </a:p>
          <a:p>
            <a:r>
              <a:rPr lang="en-CA" sz="1400" dirty="0"/>
              <a:t>For customers needing lightning fast networks, </a:t>
            </a:r>
            <a:r>
              <a:rPr lang="en-US" sz="1400" dirty="0"/>
              <a:t>HD WAN</a:t>
            </a:r>
            <a:r>
              <a:rPr lang="en-CA" sz="1400" dirty="0"/>
              <a:t> is the answer.</a:t>
            </a:r>
          </a:p>
          <a:p>
            <a:r>
              <a:rPr lang="en-CA" sz="1400" dirty="0"/>
              <a:t>On a simple Intel™ Core® i7 processor, </a:t>
            </a:r>
            <a:r>
              <a:rPr lang="en-US" sz="1400" dirty="0"/>
              <a:t>HD WAN</a:t>
            </a:r>
            <a:r>
              <a:rPr lang="en-CA" sz="1400" dirty="0"/>
              <a:t> can achieve over 2.5Gbps, making it one of the fastest, most </a:t>
            </a:r>
            <a:r>
              <a:rPr lang="en-CA" sz="1400" dirty="0" err="1"/>
              <a:t>CapEx</a:t>
            </a:r>
            <a:r>
              <a:rPr lang="en-CA" sz="1400" dirty="0"/>
              <a:t>-friendly products on the market today.</a:t>
            </a:r>
          </a:p>
          <a:p>
            <a:r>
              <a:rPr lang="en-CA" sz="1400" dirty="0"/>
              <a:t>Give your customers a product that will scale with them.</a:t>
            </a:r>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12. Multiple Fibre Connections</a:t>
            </a:r>
          </a:p>
        </p:txBody>
      </p:sp>
      <p:pic>
        <p:nvPicPr>
          <p:cNvPr id="14" name="Content Placeholder 13">
            <a:extLst>
              <a:ext uri="{FF2B5EF4-FFF2-40B4-BE49-F238E27FC236}">
                <a16:creationId xmlns:a16="http://schemas.microsoft.com/office/drawing/2014/main" id="{87E4F4E6-AAF5-4FB2-B0D4-EAC2D005CE84}"/>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7740" y="1490743"/>
            <a:ext cx="1902519" cy="3387909"/>
          </a:xfrm>
        </p:spPr>
      </p:pic>
      <p:sp>
        <p:nvSpPr>
          <p:cNvPr id="15" name="Oval 14">
            <a:extLst>
              <a:ext uri="{FF2B5EF4-FFF2-40B4-BE49-F238E27FC236}">
                <a16:creationId xmlns:a16="http://schemas.microsoft.com/office/drawing/2014/main" id="{26574121-EC5A-415A-ABC7-AA6B6D791397}"/>
              </a:ext>
            </a:extLst>
          </p:cNvPr>
          <p:cNvSpPr/>
          <p:nvPr/>
        </p:nvSpPr>
        <p:spPr>
          <a:xfrm>
            <a:off x="2754000" y="3232955"/>
            <a:ext cx="1332587" cy="169045"/>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Slide Number Placeholder 5">
            <a:extLst>
              <a:ext uri="{FF2B5EF4-FFF2-40B4-BE49-F238E27FC236}">
                <a16:creationId xmlns:a16="http://schemas.microsoft.com/office/drawing/2014/main" id="{710C4EE9-5D91-4F2D-9AA7-AF42BD802C68}"/>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17</a:t>
            </a:fld>
            <a:endParaRPr lang="en-CA" dirty="0"/>
          </a:p>
        </p:txBody>
      </p:sp>
      <p:sp>
        <p:nvSpPr>
          <p:cNvPr id="9" name="Footer Placeholder 4">
            <a:extLst>
              <a:ext uri="{FF2B5EF4-FFF2-40B4-BE49-F238E27FC236}">
                <a16:creationId xmlns:a16="http://schemas.microsoft.com/office/drawing/2014/main" id="{AA4DAA9D-36B4-43CB-BC6A-ED29F4D29772}"/>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406461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ECDE0-9410-42F1-8AA3-5CC0FB223739}"/>
              </a:ext>
            </a:extLst>
          </p:cNvPr>
          <p:cNvSpPr/>
          <p:nvPr/>
        </p:nvSpPr>
        <p:spPr>
          <a:xfrm>
            <a:off x="9000" y="6507000"/>
            <a:ext cx="6858000" cy="158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a:extLst>
              <a:ext uri="{FF2B5EF4-FFF2-40B4-BE49-F238E27FC236}">
                <a16:creationId xmlns:a16="http://schemas.microsoft.com/office/drawing/2014/main" id="{3C8931D2-9463-4666-994A-6ED19E2D82CF}"/>
              </a:ext>
            </a:extLst>
          </p:cNvPr>
          <p:cNvSpPr>
            <a:spLocks noGrp="1"/>
          </p:cNvSpPr>
          <p:nvPr>
            <p:ph sz="quarter" idx="16"/>
          </p:nvPr>
        </p:nvSpPr>
        <p:spPr>
          <a:xfrm>
            <a:off x="508992" y="1692000"/>
            <a:ext cx="2920008" cy="4520309"/>
          </a:xfrm>
        </p:spPr>
        <p:txBody>
          <a:bodyPr anchor="ctr"/>
          <a:lstStyle/>
          <a:p>
            <a:r>
              <a:rPr lang="en-CA" dirty="0"/>
              <a:t>There’s not much you can’t do with </a:t>
            </a:r>
            <a:r>
              <a:rPr lang="en-US" sz="1600" dirty="0"/>
              <a:t>HD WAN</a:t>
            </a:r>
            <a:r>
              <a:rPr lang="en-CA" dirty="0"/>
              <a:t>. </a:t>
            </a:r>
          </a:p>
          <a:p>
            <a:r>
              <a:rPr lang="en-CA" dirty="0"/>
              <a:t>Deliver more value to customers and support customer needs for faster, more reliable, and clearer online communications. </a:t>
            </a:r>
          </a:p>
          <a:p>
            <a:r>
              <a:rPr lang="en-CA" dirty="0"/>
              <a:t>HD Telecom promises a very fast Return-on-Investment (day one in some cases), no upfront fees, no volume commitments, and a scalable product that is simple to deploy and support.</a:t>
            </a:r>
          </a:p>
          <a:p>
            <a:r>
              <a:rPr lang="en-CA" dirty="0"/>
              <a:t>Book a demonstration by visiting us online:</a:t>
            </a:r>
          </a:p>
          <a:p>
            <a:r>
              <a:rPr lang="en-CA" b="1" dirty="0">
                <a:solidFill>
                  <a:schemeClr val="accent1"/>
                </a:solidFill>
              </a:rPr>
              <a:t>https://www.hdwan.technology</a:t>
            </a:r>
          </a:p>
        </p:txBody>
      </p:sp>
      <p:sp>
        <p:nvSpPr>
          <p:cNvPr id="7" name="Title 6">
            <a:extLst>
              <a:ext uri="{FF2B5EF4-FFF2-40B4-BE49-F238E27FC236}">
                <a16:creationId xmlns:a16="http://schemas.microsoft.com/office/drawing/2014/main" id="{1E4CA098-827E-45CF-9D20-32D511750E28}"/>
              </a:ext>
            </a:extLst>
          </p:cNvPr>
          <p:cNvSpPr>
            <a:spLocks noGrp="1"/>
          </p:cNvSpPr>
          <p:nvPr>
            <p:ph type="title"/>
          </p:nvPr>
        </p:nvSpPr>
        <p:spPr/>
        <p:txBody>
          <a:bodyPr/>
          <a:lstStyle/>
          <a:p>
            <a:r>
              <a:rPr lang="en-CA" dirty="0"/>
              <a:t>What can’t you do with </a:t>
            </a:r>
            <a:r>
              <a:rPr lang="en-US" sz="2400" dirty="0"/>
              <a:t>HD WAN</a:t>
            </a:r>
            <a:r>
              <a:rPr lang="en-CA" dirty="0"/>
              <a:t>?</a:t>
            </a:r>
          </a:p>
        </p:txBody>
      </p:sp>
      <p:sp>
        <p:nvSpPr>
          <p:cNvPr id="8" name="Rectangle 7">
            <a:hlinkClick r:id="rId2"/>
            <a:extLst>
              <a:ext uri="{FF2B5EF4-FFF2-40B4-BE49-F238E27FC236}">
                <a16:creationId xmlns:a16="http://schemas.microsoft.com/office/drawing/2014/main" id="{35E33C3B-8578-4413-A9B5-E841D6096DF0}"/>
              </a:ext>
            </a:extLst>
          </p:cNvPr>
          <p:cNvSpPr/>
          <p:nvPr/>
        </p:nvSpPr>
        <p:spPr>
          <a:xfrm>
            <a:off x="292308" y="6642000"/>
            <a:ext cx="2551692" cy="3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9">
            <a:extLst>
              <a:ext uri="{FF2B5EF4-FFF2-40B4-BE49-F238E27FC236}">
                <a16:creationId xmlns:a16="http://schemas.microsoft.com/office/drawing/2014/main" id="{E7D8C380-687F-4529-99F8-41AB48949914}"/>
              </a:ext>
            </a:extLst>
          </p:cNvPr>
          <p:cNvSpPr>
            <a:spLocks noGrp="1"/>
          </p:cNvSpPr>
          <p:nvPr>
            <p:ph idx="1"/>
          </p:nvPr>
        </p:nvSpPr>
        <p:spPr>
          <a:xfrm>
            <a:off x="508992" y="6732000"/>
            <a:ext cx="5800008" cy="1246880"/>
          </a:xfrm>
        </p:spPr>
        <p:txBody>
          <a:bodyPr/>
          <a:lstStyle/>
          <a:p>
            <a:pPr algn="just"/>
            <a:r>
              <a:rPr lang="en-CA" sz="800" dirty="0"/>
              <a:t>© 2021 HD Telecom Inc. and/or its affiliates. All rights reserved. </a:t>
            </a:r>
            <a:r>
              <a:rPr lang="en-US" sz="800" dirty="0"/>
              <a:t>HD WAN</a:t>
            </a:r>
            <a:r>
              <a:rPr lang="en-CA" sz="800" dirty="0"/>
              <a:t> is a registered trademark of HD Telecom Inc. and its affiliates. This publication may not be reproduced or distributed in any form without HD Telecom's prior written permission. It consists of the opinions of HD Telecom's research organization, which should not be construed as statements of fact. While the information contained in this publication has been obtained from sources believed to be reliable, HD Telecom disclaims all warranties as to the accuracy, completeness or adequacy of such information. HD Telecom prides itself on its reputation for independence and objectivity. Its research is produced independently by its research organization without input or influence from any third party. </a:t>
            </a:r>
          </a:p>
          <a:p>
            <a:pPr algn="just"/>
            <a:r>
              <a:rPr lang="en-CA" sz="800" dirty="0"/>
              <a:t>For more information, visit </a:t>
            </a:r>
            <a:r>
              <a:rPr lang="en-CA" sz="800" err="1"/>
              <a:t>hdwan</a:t>
            </a:r>
            <a:r>
              <a:rPr lang="en-CA" sz="800"/>
              <a:t>.technology/</a:t>
            </a:r>
            <a:r>
              <a:rPr lang="en-CA" sz="800" dirty="0"/>
              <a:t>terms</a:t>
            </a:r>
          </a:p>
        </p:txBody>
      </p:sp>
      <p:sp>
        <p:nvSpPr>
          <p:cNvPr id="11" name="Slide Number Placeholder 5">
            <a:extLst>
              <a:ext uri="{FF2B5EF4-FFF2-40B4-BE49-F238E27FC236}">
                <a16:creationId xmlns:a16="http://schemas.microsoft.com/office/drawing/2014/main" id="{D7AE39C6-BC85-4C16-B89C-A3145364C645}"/>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18</a:t>
            </a:fld>
            <a:endParaRPr lang="en-CA" dirty="0"/>
          </a:p>
        </p:txBody>
      </p:sp>
      <p:sp>
        <p:nvSpPr>
          <p:cNvPr id="12" name="Footer Placeholder 4">
            <a:extLst>
              <a:ext uri="{FF2B5EF4-FFF2-40B4-BE49-F238E27FC236}">
                <a16:creationId xmlns:a16="http://schemas.microsoft.com/office/drawing/2014/main" id="{7932F9B2-11B7-4E3A-AD22-5082F8C277E4}"/>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320199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C2EE2C-1BE5-4707-B87D-DA33276770E1}"/>
              </a:ext>
            </a:extLst>
          </p:cNvPr>
          <p:cNvSpPr/>
          <p:nvPr/>
        </p:nvSpPr>
        <p:spPr>
          <a:xfrm>
            <a:off x="0" y="2254603"/>
            <a:ext cx="3294000" cy="5180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B0635107-AF07-4AE0-B44A-D48D9C2EF06B}"/>
              </a:ext>
            </a:extLst>
          </p:cNvPr>
          <p:cNvSpPr>
            <a:spLocks noGrp="1"/>
          </p:cNvSpPr>
          <p:nvPr>
            <p:ph idx="1"/>
          </p:nvPr>
        </p:nvSpPr>
        <p:spPr>
          <a:xfrm>
            <a:off x="3391913" y="1851078"/>
            <a:ext cx="3007088" cy="5701880"/>
          </a:xfrm>
        </p:spPr>
        <p:txBody>
          <a:bodyPr>
            <a:noAutofit/>
          </a:bodyPr>
          <a:lstStyle/>
          <a:p>
            <a:pPr marL="228600" indent="-228600">
              <a:buAutoNum type="arabicPeriod"/>
            </a:pPr>
            <a:r>
              <a:rPr lang="en-CA" b="1" dirty="0"/>
              <a:t>Always-On Networks</a:t>
            </a:r>
          </a:p>
          <a:p>
            <a:r>
              <a:rPr lang="en-CA" dirty="0"/>
              <a:t>Business customers are moving applications to the Cloud, adopting SaaS for marketing, sales, operations, finance and many other critical business functions.</a:t>
            </a:r>
          </a:p>
          <a:p>
            <a:r>
              <a:rPr lang="en-CA" dirty="0"/>
              <a:t>Give your customers increased uptime so that their network isn’t what they’re worrying about.</a:t>
            </a:r>
          </a:p>
          <a:p>
            <a:r>
              <a:rPr lang="en-CA" b="1" dirty="0"/>
              <a:t>2. Improving Existing Connectivity</a:t>
            </a:r>
          </a:p>
          <a:p>
            <a:r>
              <a:rPr lang="en-CA" dirty="0"/>
              <a:t>These days, business customers are looking to maximize the efficiency of their networks. Use HD WAN to deliver traffic prioritization as well as overall network management and monitoring so your customer can rest assured that their network is supporting the various online activities of its users.</a:t>
            </a:r>
          </a:p>
          <a:p>
            <a:pPr marL="228600" indent="-228600">
              <a:buAutoNum type="arabicPeriod" startAt="3"/>
            </a:pPr>
            <a:r>
              <a:rPr lang="en-CA" b="1" dirty="0"/>
              <a:t>Mobile Broadband Products</a:t>
            </a:r>
          </a:p>
          <a:p>
            <a:r>
              <a:rPr lang="en-CA" dirty="0"/>
              <a:t>Cashless transactions are the new normal for businesses operating on-the-go. </a:t>
            </a:r>
          </a:p>
          <a:p>
            <a:r>
              <a:rPr lang="en-CA" dirty="0"/>
              <a:t>Provide static-IP, multi-LTE solutions so customers have sufficient bandwidth and near-perfect uptime.</a:t>
            </a:r>
          </a:p>
          <a:p>
            <a:pPr marL="228600" indent="-228600">
              <a:buAutoNum type="arabicPeriod" startAt="4"/>
            </a:pPr>
            <a:r>
              <a:rPr lang="en-CA" b="1" dirty="0"/>
              <a:t>Fibre Alternatives</a:t>
            </a:r>
          </a:p>
          <a:p>
            <a:r>
              <a:rPr lang="en-CA" dirty="0"/>
              <a:t>Just like a decade ago, connectivity is going through a major overhaul. Where ten years ago, businesses were moving from DSL to Metro Ethernet, today they’re moving from 20mbps </a:t>
            </a:r>
            <a:r>
              <a:rPr lang="en-CA" dirty="0" err="1"/>
              <a:t>vDSL</a:t>
            </a:r>
            <a:r>
              <a:rPr lang="en-CA" dirty="0"/>
              <a:t> to Fibre - with no options in between. </a:t>
            </a:r>
          </a:p>
          <a:p>
            <a:r>
              <a:rPr lang="en-CA" dirty="0"/>
              <a:t>Create an option for customers to increase bandwidth at a price-point they can afford.</a:t>
            </a:r>
          </a:p>
        </p:txBody>
      </p:sp>
      <p:sp>
        <p:nvSpPr>
          <p:cNvPr id="3" name="Text Placeholder 2">
            <a:extLst>
              <a:ext uri="{FF2B5EF4-FFF2-40B4-BE49-F238E27FC236}">
                <a16:creationId xmlns:a16="http://schemas.microsoft.com/office/drawing/2014/main" id="{4D709162-3D51-44D2-A7AC-7E4CE5855B24}"/>
              </a:ext>
            </a:extLst>
          </p:cNvPr>
          <p:cNvSpPr>
            <a:spLocks noGrp="1"/>
          </p:cNvSpPr>
          <p:nvPr>
            <p:ph type="body" sz="quarter" idx="14"/>
          </p:nvPr>
        </p:nvSpPr>
        <p:spPr>
          <a:xfrm>
            <a:off x="3391537" y="1422000"/>
            <a:ext cx="3174156" cy="339077"/>
          </a:xfrm>
        </p:spPr>
        <p:txBody>
          <a:bodyPr>
            <a:normAutofit/>
          </a:bodyPr>
          <a:lstStyle/>
          <a:p>
            <a:r>
              <a:rPr lang="en-CA" dirty="0"/>
              <a:t>The Many Faces of HD WAN</a:t>
            </a:r>
          </a:p>
        </p:txBody>
      </p:sp>
      <p:sp>
        <p:nvSpPr>
          <p:cNvPr id="6" name="Content Placeholder 5">
            <a:extLst>
              <a:ext uri="{FF2B5EF4-FFF2-40B4-BE49-F238E27FC236}">
                <a16:creationId xmlns:a16="http://schemas.microsoft.com/office/drawing/2014/main" id="{3C8931D2-9463-4666-994A-6ED19E2D82CF}"/>
              </a:ext>
            </a:extLst>
          </p:cNvPr>
          <p:cNvSpPr>
            <a:spLocks noGrp="1"/>
          </p:cNvSpPr>
          <p:nvPr>
            <p:ph sz="quarter" idx="16"/>
          </p:nvPr>
        </p:nvSpPr>
        <p:spPr>
          <a:xfrm>
            <a:off x="292307" y="1709287"/>
            <a:ext cx="2876839" cy="6229109"/>
          </a:xfrm>
        </p:spPr>
        <p:txBody>
          <a:bodyPr anchor="ctr"/>
          <a:lstStyle/>
          <a:p>
            <a:r>
              <a:rPr lang="en-CA" dirty="0"/>
              <a:t>This document outlines twelve different product offerings ISPs can put in their quiver to help their customers achieve network confidence.</a:t>
            </a:r>
          </a:p>
          <a:p>
            <a:endParaRPr lang="en-CA" dirty="0"/>
          </a:p>
          <a:p>
            <a:r>
              <a:rPr lang="en-CA" dirty="0"/>
              <a:t>Come partner with HD Telecom and we’ll help you unlock many more markets and opportunities to increase your share of your customers’ telecom spend.</a:t>
            </a:r>
          </a:p>
          <a:p>
            <a:endParaRPr lang="en-CA" dirty="0"/>
          </a:p>
          <a:p>
            <a:r>
              <a:rPr lang="en-CA" dirty="0"/>
              <a:t>Book a demonstration by visiting us online:</a:t>
            </a:r>
          </a:p>
          <a:p>
            <a:r>
              <a:rPr lang="en-CA" b="1" dirty="0">
                <a:solidFill>
                  <a:schemeClr val="accent1"/>
                </a:solidFill>
              </a:rPr>
              <a:t>https://www.hdwan.technology</a:t>
            </a:r>
          </a:p>
        </p:txBody>
      </p:sp>
      <p:sp>
        <p:nvSpPr>
          <p:cNvPr id="7" name="Title 6">
            <a:extLst>
              <a:ext uri="{FF2B5EF4-FFF2-40B4-BE49-F238E27FC236}">
                <a16:creationId xmlns:a16="http://schemas.microsoft.com/office/drawing/2014/main" id="{1E4CA098-827E-45CF-9D20-32D511750E28}"/>
              </a:ext>
            </a:extLst>
          </p:cNvPr>
          <p:cNvSpPr>
            <a:spLocks noGrp="1"/>
          </p:cNvSpPr>
          <p:nvPr>
            <p:ph type="title"/>
          </p:nvPr>
        </p:nvSpPr>
        <p:spPr/>
        <p:txBody>
          <a:bodyPr/>
          <a:lstStyle/>
          <a:p>
            <a:r>
              <a:rPr lang="en-CA" dirty="0"/>
              <a:t>What can you do with HD WAN?</a:t>
            </a:r>
          </a:p>
        </p:txBody>
      </p:sp>
      <p:sp>
        <p:nvSpPr>
          <p:cNvPr id="8" name="Rectangle 7">
            <a:hlinkClick r:id="rId2"/>
            <a:extLst>
              <a:ext uri="{FF2B5EF4-FFF2-40B4-BE49-F238E27FC236}">
                <a16:creationId xmlns:a16="http://schemas.microsoft.com/office/drawing/2014/main" id="{35E33C3B-8578-4413-A9B5-E841D6096DF0}"/>
              </a:ext>
            </a:extLst>
          </p:cNvPr>
          <p:cNvSpPr/>
          <p:nvPr/>
        </p:nvSpPr>
        <p:spPr>
          <a:xfrm>
            <a:off x="292308" y="6642000"/>
            <a:ext cx="2551692" cy="3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5">
            <a:extLst>
              <a:ext uri="{FF2B5EF4-FFF2-40B4-BE49-F238E27FC236}">
                <a16:creationId xmlns:a16="http://schemas.microsoft.com/office/drawing/2014/main" id="{172130EA-ED7E-4F0D-B691-CE46C4FAE9EC}"/>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2</a:t>
            </a:fld>
            <a:endParaRPr lang="en-CA" dirty="0"/>
          </a:p>
        </p:txBody>
      </p:sp>
      <p:sp>
        <p:nvSpPr>
          <p:cNvPr id="11" name="Footer Placeholder 4">
            <a:extLst>
              <a:ext uri="{FF2B5EF4-FFF2-40B4-BE49-F238E27FC236}">
                <a16:creationId xmlns:a16="http://schemas.microsoft.com/office/drawing/2014/main" id="{5429B1C2-A7EC-4B20-9B15-FC4682A590C1}"/>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374405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973527-EEA0-4F5C-BA71-ECB56B6E5863}"/>
              </a:ext>
            </a:extLst>
          </p:cNvPr>
          <p:cNvSpPr>
            <a:spLocks noGrp="1"/>
          </p:cNvSpPr>
          <p:nvPr>
            <p:ph type="title"/>
          </p:nvPr>
        </p:nvSpPr>
        <p:spPr>
          <a:xfrm>
            <a:off x="189000" y="1680806"/>
            <a:ext cx="6525000" cy="1091194"/>
          </a:xfrm>
        </p:spPr>
        <p:txBody>
          <a:bodyPr>
            <a:normAutofit/>
          </a:bodyPr>
          <a:lstStyle/>
          <a:p>
            <a:r>
              <a:rPr lang="en-CA" sz="3100" dirty="0"/>
              <a:t>The UN-DOWN-ABLE Internet</a:t>
            </a:r>
          </a:p>
        </p:txBody>
      </p:sp>
      <p:sp>
        <p:nvSpPr>
          <p:cNvPr id="9" name="Content Placeholder 8">
            <a:extLst>
              <a:ext uri="{FF2B5EF4-FFF2-40B4-BE49-F238E27FC236}">
                <a16:creationId xmlns:a16="http://schemas.microsoft.com/office/drawing/2014/main" id="{0F98A8FB-EACF-427F-837D-8BD9005A69FD}"/>
              </a:ext>
            </a:extLst>
          </p:cNvPr>
          <p:cNvSpPr>
            <a:spLocks noGrp="1"/>
          </p:cNvSpPr>
          <p:nvPr>
            <p:ph idx="13"/>
          </p:nvPr>
        </p:nvSpPr>
        <p:spPr>
          <a:xfrm>
            <a:off x="639000" y="4437000"/>
            <a:ext cx="5625000" cy="3195000"/>
          </a:xfrm>
        </p:spPr>
        <p:txBody>
          <a:bodyPr/>
          <a:lstStyle/>
          <a:p>
            <a:r>
              <a:rPr lang="en-CA" sz="1800" dirty="0"/>
              <a:t>Customers, especially business customers, rely more and more on Internet-based (or any off-premises) applications and services.</a:t>
            </a:r>
          </a:p>
          <a:p>
            <a:r>
              <a:rPr lang="en-CA" sz="1800" dirty="0"/>
              <a:t>Internet reliability still makes them anxious.</a:t>
            </a:r>
          </a:p>
          <a:p>
            <a:r>
              <a:rPr lang="en-CA" sz="1800" dirty="0"/>
              <a:t>By combining diverse Internet connections, downtime drops from over an hour per week (99.1% uptime) to less than one minute (99.99% uptime).</a:t>
            </a:r>
          </a:p>
          <a:p>
            <a:r>
              <a:rPr lang="en-CA" sz="1800" dirty="0"/>
              <a:t>These products primarily use LTE as a back-up, but any diverse connection would yield similar results. </a:t>
            </a:r>
          </a:p>
        </p:txBody>
      </p:sp>
      <p:sp>
        <p:nvSpPr>
          <p:cNvPr id="6" name="Slide Number Placeholder 5">
            <a:extLst>
              <a:ext uri="{FF2B5EF4-FFF2-40B4-BE49-F238E27FC236}">
                <a16:creationId xmlns:a16="http://schemas.microsoft.com/office/drawing/2014/main" id="{49495B9A-FB23-439A-A13F-E34A7C492084}"/>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3</a:t>
            </a:fld>
            <a:endParaRPr lang="en-CA" dirty="0"/>
          </a:p>
        </p:txBody>
      </p:sp>
      <p:sp>
        <p:nvSpPr>
          <p:cNvPr id="10" name="Footer Placeholder 4">
            <a:extLst>
              <a:ext uri="{FF2B5EF4-FFF2-40B4-BE49-F238E27FC236}">
                <a16:creationId xmlns:a16="http://schemas.microsoft.com/office/drawing/2014/main" id="{A88A042E-1F71-4E13-A084-646C974EC21F}"/>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316131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8C63CC-4D5A-41D4-B5D4-99DE952A3100}"/>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68264" y="5517002"/>
            <a:ext cx="5740737" cy="1603929"/>
          </a:xfrm>
        </p:spPr>
        <p:txBody>
          <a:bodyPr/>
          <a:lstStyle/>
          <a:p>
            <a:r>
              <a:rPr lang="en-CA" sz="1400" dirty="0"/>
              <a:t>This is the Bell “Wireless Backup” killer. </a:t>
            </a:r>
          </a:p>
          <a:p>
            <a:r>
              <a:rPr lang="en-CA" sz="1400" dirty="0"/>
              <a:t>Simply deploy HD WAN, a DSL and an LTE and you've got a product you can take to the small business market. Bell will sell this product in Canada for between $45 and $105 on top of an existing Bell service.</a:t>
            </a:r>
          </a:p>
          <a:p>
            <a:r>
              <a:rPr lang="en-CA" sz="1400" dirty="0"/>
              <a:t>You can undercut if you want, or, because your failover product is now session-persistent (same-IP address for both connections), you can add a premium and improve your margins. Oh, and they sell a hardware device for $500 - so you can match that price and make another $100. Sell these guys all day.</a:t>
            </a:r>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1. DSL w/ LTE Back-Up</a:t>
            </a:r>
          </a:p>
        </p:txBody>
      </p:sp>
      <p:pic>
        <p:nvPicPr>
          <p:cNvPr id="6" name="Content Placeholder 5">
            <a:extLst>
              <a:ext uri="{FF2B5EF4-FFF2-40B4-BE49-F238E27FC236}">
                <a16:creationId xmlns:a16="http://schemas.microsoft.com/office/drawing/2014/main" id="{3CF3EAE1-462D-4B07-8F01-36C2AA1EC5FA}"/>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1672" y="1477344"/>
            <a:ext cx="3454656" cy="3454656"/>
          </a:xfrm>
        </p:spPr>
      </p:pic>
      <p:sp>
        <p:nvSpPr>
          <p:cNvPr id="15" name="Slide Number Placeholder 5">
            <a:extLst>
              <a:ext uri="{FF2B5EF4-FFF2-40B4-BE49-F238E27FC236}">
                <a16:creationId xmlns:a16="http://schemas.microsoft.com/office/drawing/2014/main" id="{D38F937D-90F3-4B32-83A2-FBDFECA5821B}"/>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4</a:t>
            </a:fld>
            <a:endParaRPr lang="en-CA" dirty="0"/>
          </a:p>
        </p:txBody>
      </p:sp>
      <p:sp>
        <p:nvSpPr>
          <p:cNvPr id="8" name="Footer Placeholder 4">
            <a:extLst>
              <a:ext uri="{FF2B5EF4-FFF2-40B4-BE49-F238E27FC236}">
                <a16:creationId xmlns:a16="http://schemas.microsoft.com/office/drawing/2014/main" id="{49F5F14C-1BCE-415A-96EA-BF6122D5A17C}"/>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16731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8" y="5517002"/>
            <a:ext cx="5740737" cy="1648929"/>
          </a:xfrm>
        </p:spPr>
        <p:txBody>
          <a:bodyPr/>
          <a:lstStyle/>
          <a:p>
            <a:r>
              <a:rPr lang="en-CA" sz="1400" dirty="0"/>
              <a:t>Rogers has been pushing their Rogers Business Internet – Pro™ with LTE for Small Businesses pretty heavily lately. The trouble again is that the failover from the business cable connection to the LTE won't sustain a voice call. </a:t>
            </a:r>
          </a:p>
          <a:p>
            <a:r>
              <a:rPr lang="en-CA" sz="1400" dirty="0"/>
              <a:t>What's more, Rogers will have no quality of service mechanism to detect or remediate if latency spikes, making connectivity sub-par. Get in the small business game with an LTE failover package for Rogers Cable (or any Cable Connection, for that matter).</a:t>
            </a:r>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2. CABLE w/ LTE Back-Up</a:t>
            </a:r>
          </a:p>
        </p:txBody>
      </p:sp>
      <p:sp>
        <p:nvSpPr>
          <p:cNvPr id="7" name="Rectangle 6">
            <a:extLst>
              <a:ext uri="{FF2B5EF4-FFF2-40B4-BE49-F238E27FC236}">
                <a16:creationId xmlns:a16="http://schemas.microsoft.com/office/drawing/2014/main" id="{F1045258-3B27-4DD1-9E3E-E42367FB6BA1}"/>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a:extLst>
              <a:ext uri="{FF2B5EF4-FFF2-40B4-BE49-F238E27FC236}">
                <a16:creationId xmlns:a16="http://schemas.microsoft.com/office/drawing/2014/main" id="{28A04766-71A8-4ED6-AAD6-2D2060640D77}"/>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4496" y="1487992"/>
            <a:ext cx="3489008" cy="3489008"/>
          </a:xfrm>
        </p:spPr>
      </p:pic>
      <p:sp>
        <p:nvSpPr>
          <p:cNvPr id="14" name="Slide Number Placeholder 5">
            <a:extLst>
              <a:ext uri="{FF2B5EF4-FFF2-40B4-BE49-F238E27FC236}">
                <a16:creationId xmlns:a16="http://schemas.microsoft.com/office/drawing/2014/main" id="{DC3F4E92-5270-492D-BDC3-E75F31253523}"/>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5</a:t>
            </a:fld>
            <a:endParaRPr lang="en-CA" dirty="0"/>
          </a:p>
        </p:txBody>
      </p:sp>
      <p:sp>
        <p:nvSpPr>
          <p:cNvPr id="8" name="Footer Placeholder 4">
            <a:extLst>
              <a:ext uri="{FF2B5EF4-FFF2-40B4-BE49-F238E27FC236}">
                <a16:creationId xmlns:a16="http://schemas.microsoft.com/office/drawing/2014/main" id="{A13A6A4A-882B-4B9F-AA1D-3CD4AFEB5DC8}"/>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63577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A1A28E-A0A5-4722-B17F-1D1711441D44}"/>
              </a:ext>
            </a:extLst>
          </p:cNvPr>
          <p:cNvSpPr>
            <a:spLocks noGrp="1"/>
          </p:cNvSpPr>
          <p:nvPr>
            <p:ph idx="1"/>
          </p:nvPr>
        </p:nvSpPr>
        <p:spPr>
          <a:xfrm>
            <a:off x="548998" y="5517002"/>
            <a:ext cx="5760003" cy="1603929"/>
          </a:xfrm>
        </p:spPr>
        <p:txBody>
          <a:bodyPr/>
          <a:lstStyle/>
          <a:p>
            <a:r>
              <a:rPr lang="en-CA" sz="1400" dirty="0"/>
              <a:t>Some customers in well-populated areas can get 1Gbps for less than the average cost of a 100Mbps connection. They’re the lucky ones.</a:t>
            </a:r>
          </a:p>
          <a:p>
            <a:r>
              <a:rPr lang="en-CA" sz="1400" dirty="0"/>
              <a:t>But fibre does also go down. With HD WAN, you can deliver that 1Gbps connection to the customer and back it up with LTE, too. </a:t>
            </a:r>
          </a:p>
          <a:p>
            <a:r>
              <a:rPr lang="en-CA" sz="1400" dirty="0"/>
              <a:t>We call it network peace-of-mind.</a:t>
            </a:r>
          </a:p>
        </p:txBody>
      </p:sp>
      <p:sp>
        <p:nvSpPr>
          <p:cNvPr id="4" name="Title 3">
            <a:extLst>
              <a:ext uri="{FF2B5EF4-FFF2-40B4-BE49-F238E27FC236}">
                <a16:creationId xmlns:a16="http://schemas.microsoft.com/office/drawing/2014/main" id="{702DA41F-5707-4EB5-BE3A-8A4FE0B8AE80}"/>
              </a:ext>
            </a:extLst>
          </p:cNvPr>
          <p:cNvSpPr>
            <a:spLocks noGrp="1"/>
          </p:cNvSpPr>
          <p:nvPr>
            <p:ph type="title"/>
          </p:nvPr>
        </p:nvSpPr>
        <p:spPr/>
        <p:txBody>
          <a:bodyPr/>
          <a:lstStyle/>
          <a:p>
            <a:r>
              <a:rPr lang="en-CA" dirty="0"/>
              <a:t>3. Fibre with LTE Back-Up</a:t>
            </a:r>
          </a:p>
        </p:txBody>
      </p:sp>
      <p:sp>
        <p:nvSpPr>
          <p:cNvPr id="7" name="Rectangle 6">
            <a:extLst>
              <a:ext uri="{FF2B5EF4-FFF2-40B4-BE49-F238E27FC236}">
                <a16:creationId xmlns:a16="http://schemas.microsoft.com/office/drawing/2014/main" id="{83A4CCF9-E268-43C2-A4FD-107068F4B3EF}"/>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Content Placeholder 7">
            <a:extLst>
              <a:ext uri="{FF2B5EF4-FFF2-40B4-BE49-F238E27FC236}">
                <a16:creationId xmlns:a16="http://schemas.microsoft.com/office/drawing/2014/main" id="{70F11596-9C8C-46BA-824B-CBE78C36D631}"/>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3702" y="1442992"/>
            <a:ext cx="3489008" cy="3489008"/>
          </a:xfrm>
        </p:spPr>
      </p:pic>
      <p:sp>
        <p:nvSpPr>
          <p:cNvPr id="12" name="Slide Number Placeholder 5">
            <a:extLst>
              <a:ext uri="{FF2B5EF4-FFF2-40B4-BE49-F238E27FC236}">
                <a16:creationId xmlns:a16="http://schemas.microsoft.com/office/drawing/2014/main" id="{EEE4A5E5-0641-4769-91D5-C1D42B0D0131}"/>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6</a:t>
            </a:fld>
            <a:endParaRPr lang="en-CA" dirty="0"/>
          </a:p>
        </p:txBody>
      </p:sp>
      <p:sp>
        <p:nvSpPr>
          <p:cNvPr id="9" name="Footer Placeholder 4">
            <a:extLst>
              <a:ext uri="{FF2B5EF4-FFF2-40B4-BE49-F238E27FC236}">
                <a16:creationId xmlns:a16="http://schemas.microsoft.com/office/drawing/2014/main" id="{D07E9CCA-B8E7-4CFB-B278-5E87DD609B34}"/>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44615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4F69F5-322B-42A9-A5E3-AFEA70A538DC}"/>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CAA1A28E-A0A5-4722-B17F-1D1711441D44}"/>
              </a:ext>
            </a:extLst>
          </p:cNvPr>
          <p:cNvSpPr>
            <a:spLocks noGrp="1"/>
          </p:cNvSpPr>
          <p:nvPr>
            <p:ph idx="1"/>
          </p:nvPr>
        </p:nvSpPr>
        <p:spPr>
          <a:xfrm>
            <a:off x="548998" y="5517002"/>
            <a:ext cx="5740737" cy="2204998"/>
          </a:xfrm>
        </p:spPr>
        <p:txBody>
          <a:bodyPr/>
          <a:lstStyle/>
          <a:p>
            <a:r>
              <a:rPr lang="en-CA" sz="1400" dirty="0"/>
              <a:t>For some customers, however, backing up a Fibre connection with an LTE is a costly solution.</a:t>
            </a:r>
          </a:p>
          <a:p>
            <a:r>
              <a:rPr lang="en-CA" sz="1400" dirty="0"/>
              <a:t>In that case, HD WAN can be configured to support multiple standby-links and bond their bandwidth separately from the Fibre connection. As such, your customer could have multiple broadband connections acting as a bond that is sitting idle, prepared for the untimely event of a fibre cut.</a:t>
            </a:r>
          </a:p>
          <a:p>
            <a:r>
              <a:rPr lang="en-CA" sz="1400" dirty="0"/>
              <a:t>That’s Network Confidence.</a:t>
            </a:r>
          </a:p>
        </p:txBody>
      </p:sp>
      <p:pic>
        <p:nvPicPr>
          <p:cNvPr id="8" name="Content Placeholder 7">
            <a:extLst>
              <a:ext uri="{FF2B5EF4-FFF2-40B4-BE49-F238E27FC236}">
                <a16:creationId xmlns:a16="http://schemas.microsoft.com/office/drawing/2014/main" id="{FBA0B61B-8359-4D82-8C96-ABAB49190A88}"/>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9000" y="1422000"/>
            <a:ext cx="3489008" cy="3489008"/>
          </a:xfrm>
        </p:spPr>
      </p:pic>
      <p:sp>
        <p:nvSpPr>
          <p:cNvPr id="4" name="Title 3">
            <a:extLst>
              <a:ext uri="{FF2B5EF4-FFF2-40B4-BE49-F238E27FC236}">
                <a16:creationId xmlns:a16="http://schemas.microsoft.com/office/drawing/2014/main" id="{702DA41F-5707-4EB5-BE3A-8A4FE0B8AE80}"/>
              </a:ext>
            </a:extLst>
          </p:cNvPr>
          <p:cNvSpPr>
            <a:spLocks noGrp="1"/>
          </p:cNvSpPr>
          <p:nvPr>
            <p:ph type="title"/>
          </p:nvPr>
        </p:nvSpPr>
        <p:spPr/>
        <p:txBody>
          <a:bodyPr/>
          <a:lstStyle/>
          <a:p>
            <a:r>
              <a:rPr lang="en-CA" dirty="0"/>
              <a:t>4. Fibre with Bonded Broadband Back-Up</a:t>
            </a:r>
          </a:p>
        </p:txBody>
      </p:sp>
      <p:sp>
        <p:nvSpPr>
          <p:cNvPr id="11" name="Oval 10">
            <a:extLst>
              <a:ext uri="{FF2B5EF4-FFF2-40B4-BE49-F238E27FC236}">
                <a16:creationId xmlns:a16="http://schemas.microsoft.com/office/drawing/2014/main" id="{53446AD6-3078-4CA4-BD97-1F7E7E30947D}"/>
              </a:ext>
            </a:extLst>
          </p:cNvPr>
          <p:cNvSpPr/>
          <p:nvPr/>
        </p:nvSpPr>
        <p:spPr>
          <a:xfrm>
            <a:off x="3082986" y="3145248"/>
            <a:ext cx="1101312" cy="22500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lide Number Placeholder 5">
            <a:extLst>
              <a:ext uri="{FF2B5EF4-FFF2-40B4-BE49-F238E27FC236}">
                <a16:creationId xmlns:a16="http://schemas.microsoft.com/office/drawing/2014/main" id="{A1347A3A-F3CC-4353-AC2E-1AEE967231B3}"/>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7</a:t>
            </a:fld>
            <a:endParaRPr lang="en-CA" dirty="0"/>
          </a:p>
        </p:txBody>
      </p:sp>
      <p:sp>
        <p:nvSpPr>
          <p:cNvPr id="10" name="Footer Placeholder 4">
            <a:extLst>
              <a:ext uri="{FF2B5EF4-FFF2-40B4-BE49-F238E27FC236}">
                <a16:creationId xmlns:a16="http://schemas.microsoft.com/office/drawing/2014/main" id="{644629BF-2042-4F53-88B3-E6EBDBE7161C}"/>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82024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4B8AA7-DA44-4D3C-8F87-79FA6395ECAF}"/>
              </a:ext>
            </a:extLst>
          </p:cNvPr>
          <p:cNvSpPr>
            <a:spLocks noGrp="1"/>
          </p:cNvSpPr>
          <p:nvPr>
            <p:ph idx="1"/>
          </p:nvPr>
        </p:nvSpPr>
        <p:spPr>
          <a:xfrm>
            <a:off x="548998" y="5517002"/>
            <a:ext cx="5740737" cy="1648929"/>
          </a:xfrm>
        </p:spPr>
        <p:txBody>
          <a:bodyPr/>
          <a:lstStyle/>
          <a:p>
            <a:r>
              <a:rPr lang="en-US" sz="1400" dirty="0"/>
              <a:t>As an ISP, when you have diversity in your on-net connectivity, you're in the driver's seat for SD-WAN. When you consider that you have the network, the NNIs, the IP addressing, the support systems and the diverse connectivity - there's little else you need. </a:t>
            </a:r>
          </a:p>
          <a:p>
            <a:r>
              <a:rPr lang="en-US" sz="1400" dirty="0"/>
              <a:t>SD-WAN vendors who run their own networks (pureplay vendors like </a:t>
            </a:r>
            <a:r>
              <a:rPr lang="en-US" sz="1400" dirty="0" err="1"/>
              <a:t>VeloCloud</a:t>
            </a:r>
            <a:r>
              <a:rPr lang="en-US" sz="1400" dirty="0"/>
              <a:t>) will charge customers a per-megabit price ON TOP OF the cost of the network connectivity. </a:t>
            </a:r>
          </a:p>
          <a:p>
            <a:r>
              <a:rPr lang="en-US" sz="1400" dirty="0"/>
              <a:t>With HD WAN, you can easily charge a set price – and sell SD-WAN as a simple add-on for every deal. It's all profit.</a:t>
            </a:r>
            <a:endParaRPr lang="en-CA" sz="1400" dirty="0"/>
          </a:p>
        </p:txBody>
      </p:sp>
      <p:sp>
        <p:nvSpPr>
          <p:cNvPr id="11" name="Title 10">
            <a:extLst>
              <a:ext uri="{FF2B5EF4-FFF2-40B4-BE49-F238E27FC236}">
                <a16:creationId xmlns:a16="http://schemas.microsoft.com/office/drawing/2014/main" id="{B380B4CA-7C68-4743-988A-8E08541461A2}"/>
              </a:ext>
            </a:extLst>
          </p:cNvPr>
          <p:cNvSpPr>
            <a:spLocks noGrp="1"/>
          </p:cNvSpPr>
          <p:nvPr>
            <p:ph type="title"/>
          </p:nvPr>
        </p:nvSpPr>
        <p:spPr/>
        <p:txBody>
          <a:bodyPr/>
          <a:lstStyle/>
          <a:p>
            <a:r>
              <a:rPr lang="en-CA" dirty="0"/>
              <a:t>5. On-Net DSL and CABLE, Bonded</a:t>
            </a:r>
          </a:p>
        </p:txBody>
      </p:sp>
      <p:sp>
        <p:nvSpPr>
          <p:cNvPr id="17" name="Oval 16">
            <a:extLst>
              <a:ext uri="{FF2B5EF4-FFF2-40B4-BE49-F238E27FC236}">
                <a16:creationId xmlns:a16="http://schemas.microsoft.com/office/drawing/2014/main" id="{16B96B1F-897E-414B-81CE-9BC1212C419B}"/>
              </a:ext>
            </a:extLst>
          </p:cNvPr>
          <p:cNvSpPr/>
          <p:nvPr/>
        </p:nvSpPr>
        <p:spPr>
          <a:xfrm>
            <a:off x="2818537" y="4141109"/>
            <a:ext cx="1211443" cy="115459"/>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5E73668-D63A-4E51-94B4-D350EFAB8B50}"/>
              </a:ext>
            </a:extLst>
          </p:cNvPr>
          <p:cNvSpPr/>
          <p:nvPr/>
        </p:nvSpPr>
        <p:spPr>
          <a:xfrm>
            <a:off x="0" y="1242000"/>
            <a:ext cx="6858000" cy="38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a:extLst>
              <a:ext uri="{FF2B5EF4-FFF2-40B4-BE49-F238E27FC236}">
                <a16:creationId xmlns:a16="http://schemas.microsoft.com/office/drawing/2014/main" id="{685FA263-D024-4818-9628-D6F9DD42CCB5}"/>
              </a:ext>
            </a:extLst>
          </p:cNvPr>
          <p:cNvPicPr>
            <a:picLocks noGrp="1" noChangeAspect="1"/>
          </p:cNvPicPr>
          <p:nvPr>
            <p:ph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1713" y="1467000"/>
            <a:ext cx="2189956" cy="3340440"/>
          </a:xfrm>
        </p:spPr>
      </p:pic>
      <p:sp>
        <p:nvSpPr>
          <p:cNvPr id="16" name="Slide Number Placeholder 5">
            <a:extLst>
              <a:ext uri="{FF2B5EF4-FFF2-40B4-BE49-F238E27FC236}">
                <a16:creationId xmlns:a16="http://schemas.microsoft.com/office/drawing/2014/main" id="{591BEE79-9646-4E47-B5C9-9498CD1BCC2C}"/>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8</a:t>
            </a:fld>
            <a:endParaRPr lang="en-CA" dirty="0"/>
          </a:p>
        </p:txBody>
      </p:sp>
      <p:sp>
        <p:nvSpPr>
          <p:cNvPr id="9" name="Footer Placeholder 4">
            <a:extLst>
              <a:ext uri="{FF2B5EF4-FFF2-40B4-BE49-F238E27FC236}">
                <a16:creationId xmlns:a16="http://schemas.microsoft.com/office/drawing/2014/main" id="{A50FA8B8-BED2-4CFA-AD77-71D85AEF3F0B}"/>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60158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973527-EEA0-4F5C-BA71-ECB56B6E5863}"/>
              </a:ext>
            </a:extLst>
          </p:cNvPr>
          <p:cNvSpPr>
            <a:spLocks noGrp="1"/>
          </p:cNvSpPr>
          <p:nvPr>
            <p:ph type="title"/>
          </p:nvPr>
        </p:nvSpPr>
        <p:spPr/>
        <p:txBody>
          <a:bodyPr>
            <a:noAutofit/>
          </a:bodyPr>
          <a:lstStyle/>
          <a:p>
            <a:r>
              <a:rPr lang="en-CA" dirty="0"/>
              <a:t>Adding Value to Existing Connectivity</a:t>
            </a:r>
          </a:p>
        </p:txBody>
      </p:sp>
      <p:sp>
        <p:nvSpPr>
          <p:cNvPr id="9" name="Content Placeholder 8">
            <a:extLst>
              <a:ext uri="{FF2B5EF4-FFF2-40B4-BE49-F238E27FC236}">
                <a16:creationId xmlns:a16="http://schemas.microsoft.com/office/drawing/2014/main" id="{0F98A8FB-EACF-427F-837D-8BD9005A69FD}"/>
              </a:ext>
            </a:extLst>
          </p:cNvPr>
          <p:cNvSpPr>
            <a:spLocks noGrp="1"/>
          </p:cNvSpPr>
          <p:nvPr>
            <p:ph idx="13"/>
          </p:nvPr>
        </p:nvSpPr>
        <p:spPr>
          <a:xfrm>
            <a:off x="639000" y="4392000"/>
            <a:ext cx="5670000" cy="3105000"/>
          </a:xfrm>
        </p:spPr>
        <p:txBody>
          <a:bodyPr/>
          <a:lstStyle/>
          <a:p>
            <a:r>
              <a:rPr lang="en-CA" sz="1800" dirty="0"/>
              <a:t>If customers aren’t going to be doing much in the way of business travel over the coming months, they should add a layer of performance to their existing network connection.</a:t>
            </a:r>
          </a:p>
          <a:p>
            <a:r>
              <a:rPr lang="en-CA" sz="1800" dirty="0"/>
              <a:t>To support video conferencing applications, a service provider can deploy HD WAN to monitor and manage traffic to and from the Internet.</a:t>
            </a:r>
          </a:p>
          <a:p>
            <a:r>
              <a:rPr lang="en-CA" sz="1800" dirty="0"/>
              <a:t>Provide added value to existing customers. Let them know they can upgrade their existing connection with HD WAN – give them clean bandwidth.</a:t>
            </a:r>
          </a:p>
        </p:txBody>
      </p:sp>
      <p:sp>
        <p:nvSpPr>
          <p:cNvPr id="6" name="Slide Number Placeholder 5">
            <a:extLst>
              <a:ext uri="{FF2B5EF4-FFF2-40B4-BE49-F238E27FC236}">
                <a16:creationId xmlns:a16="http://schemas.microsoft.com/office/drawing/2014/main" id="{5613B18A-3AC9-4585-A95C-48CB44D989FD}"/>
              </a:ext>
            </a:extLst>
          </p:cNvPr>
          <p:cNvSpPr>
            <a:spLocks noGrp="1"/>
          </p:cNvSpPr>
          <p:nvPr>
            <p:ph type="sldNum" sz="quarter" idx="12"/>
          </p:nvPr>
        </p:nvSpPr>
        <p:spPr>
          <a:xfrm>
            <a:off x="292308" y="8441635"/>
            <a:ext cx="346692" cy="486833"/>
          </a:xfrm>
        </p:spPr>
        <p:txBody>
          <a:bodyPr/>
          <a:lstStyle>
            <a:lvl1pPr>
              <a:defRPr>
                <a:solidFill>
                  <a:schemeClr val="tx2"/>
                </a:solidFill>
                <a:latin typeface="Lato" panose="020F0502020204030203" pitchFamily="34" charset="0"/>
              </a:defRPr>
            </a:lvl1pPr>
          </a:lstStyle>
          <a:p>
            <a:r>
              <a:rPr lang="en-CA" dirty="0"/>
              <a:t>P</a:t>
            </a:r>
            <a:fld id="{FA737359-DD8B-4D8A-8513-2FE2A4F3BFF1}" type="slidenum">
              <a:rPr lang="en-CA" smtClean="0"/>
              <a:pPr/>
              <a:t>9</a:t>
            </a:fld>
            <a:endParaRPr lang="en-CA" dirty="0"/>
          </a:p>
        </p:txBody>
      </p:sp>
      <p:sp>
        <p:nvSpPr>
          <p:cNvPr id="10" name="Footer Placeholder 4">
            <a:extLst>
              <a:ext uri="{FF2B5EF4-FFF2-40B4-BE49-F238E27FC236}">
                <a16:creationId xmlns:a16="http://schemas.microsoft.com/office/drawing/2014/main" id="{EC401A85-7F84-4C63-AA5F-4B8AA8945F6D}"/>
              </a:ext>
            </a:extLst>
          </p:cNvPr>
          <p:cNvSpPr>
            <a:spLocks noGrp="1"/>
          </p:cNvSpPr>
          <p:nvPr>
            <p:ph type="ftr" sz="quarter" idx="11"/>
          </p:nvPr>
        </p:nvSpPr>
        <p:spPr>
          <a:xfrm>
            <a:off x="717723" y="8448954"/>
            <a:ext cx="2314575" cy="486833"/>
          </a:xfrm>
        </p:spPr>
        <p:txBody>
          <a:bodyPr/>
          <a:lstStyle>
            <a:lvl1pPr algn="l">
              <a:defRPr>
                <a:solidFill>
                  <a:schemeClr val="accent1"/>
                </a:solidFill>
                <a:latin typeface="Lato" panose="020F0502020204030203" pitchFamily="34" charset="0"/>
              </a:defRPr>
            </a:lvl1pPr>
          </a:lstStyle>
          <a:p>
            <a:r>
              <a:rPr lang="en-CA" dirty="0"/>
              <a:t>www.hdwan.technology</a:t>
            </a:r>
          </a:p>
        </p:txBody>
      </p:sp>
    </p:spTree>
    <p:extLst>
      <p:ext uri="{BB962C8B-B14F-4D97-AF65-F5344CB8AC3E}">
        <p14:creationId xmlns:p14="http://schemas.microsoft.com/office/powerpoint/2010/main" val="2413844199"/>
      </p:ext>
    </p:extLst>
  </p:cSld>
  <p:clrMapOvr>
    <a:masterClrMapping/>
  </p:clrMapOvr>
</p:sld>
</file>

<file path=ppt/theme/theme1.xml><?xml version="1.0" encoding="utf-8"?>
<a:theme xmlns:a="http://schemas.openxmlformats.org/drawingml/2006/main" name="Ethica-theme">
  <a:themeElements>
    <a:clrScheme name="HDWAN color theme">
      <a:dk1>
        <a:srgbClr val="0052A3"/>
      </a:dk1>
      <a:lt1>
        <a:srgbClr val="FFFFFF"/>
      </a:lt1>
      <a:dk2>
        <a:srgbClr val="0052A3"/>
      </a:dk2>
      <a:lt2>
        <a:srgbClr val="FFFFFF"/>
      </a:lt2>
      <a:accent1>
        <a:srgbClr val="0052A3"/>
      </a:accent1>
      <a:accent2>
        <a:srgbClr val="0052A3"/>
      </a:accent2>
      <a:accent3>
        <a:srgbClr val="DF4536"/>
      </a:accent3>
      <a:accent4>
        <a:srgbClr val="262626"/>
      </a:accent4>
      <a:accent5>
        <a:srgbClr val="7F7F7F"/>
      </a:accent5>
      <a:accent6>
        <a:srgbClr val="D8D8D8"/>
      </a:accent6>
      <a:hlink>
        <a:srgbClr val="DF4536"/>
      </a:hlink>
      <a:folHlink>
        <a:srgbClr val="29C4A9"/>
      </a:folHlink>
    </a:clrScheme>
    <a:fontScheme name="Ethica">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3600" dirty="0" smtClean="0">
            <a:solidFill>
              <a:schemeClr val="bg1"/>
            </a:solidFill>
            <a:latin typeface="Lato" panose="020F0502020204030203" pitchFamily="34" charset="0"/>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Ethica-theme" id="{1F3D8035-72BF-4A3A-9D2F-AA767468A0A0}" vid="{7607B52A-C066-498A-8A51-B03712278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EC8BE1696E384083CD82FE01514BD2" ma:contentTypeVersion="13" ma:contentTypeDescription="Create a new document." ma:contentTypeScope="" ma:versionID="8ca8d41c2bbf8bca55a2913c46829a0d">
  <xsd:schema xmlns:xsd="http://www.w3.org/2001/XMLSchema" xmlns:xs="http://www.w3.org/2001/XMLSchema" xmlns:p="http://schemas.microsoft.com/office/2006/metadata/properties" xmlns:ns2="47d4a365-9032-410d-9a73-1ce837efe92c" xmlns:ns3="6aaec001-dbc8-4496-86a9-6105b0231b67" targetNamespace="http://schemas.microsoft.com/office/2006/metadata/properties" ma:root="true" ma:fieldsID="0e1e00e4608b1094da26624b828602b9" ns2:_="" ns3:_="">
    <xsd:import namespace="47d4a365-9032-410d-9a73-1ce837efe92c"/>
    <xsd:import namespace="6aaec001-dbc8-4496-86a9-6105b0231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4a365-9032-410d-9a73-1ce837efe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c001-dbc8-4496-86a9-6105b0231b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98722-B2FA-4D17-9505-C3484630EC92}">
  <ds:schemaRef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d5ab543a-0e87-4f3c-a36a-af068c303bc8"/>
    <ds:schemaRef ds:uri="1b2d216a-84c9-43fa-b92c-ba5a7060ca7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299884-DA3E-4863-9459-178C793B32F3}">
  <ds:schemaRefs>
    <ds:schemaRef ds:uri="http://schemas.microsoft.com/sharepoint/v3/contenttype/forms"/>
  </ds:schemaRefs>
</ds:datastoreItem>
</file>

<file path=customXml/itemProps3.xml><?xml version="1.0" encoding="utf-8"?>
<ds:datastoreItem xmlns:ds="http://schemas.openxmlformats.org/officeDocument/2006/customXml" ds:itemID="{923760AD-A7E9-472C-8A41-5EFB7226F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4a365-9032-410d-9a73-1ce837efe92c"/>
    <ds:schemaRef ds:uri="6aaec001-dbc8-4496-86a9-6105b0231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8245</TotalTime>
  <Words>2022</Words>
  <Application>Microsoft Office PowerPoint</Application>
  <PresentationFormat>Letter Paper (8.5x11 in)</PresentationFormat>
  <Paragraphs>121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Montserrat ExtraBold</vt:lpstr>
      <vt:lpstr>Montserrat</vt:lpstr>
      <vt:lpstr>Montserrat SemiBold</vt:lpstr>
      <vt:lpstr>Calibri</vt:lpstr>
      <vt:lpstr>Lato</vt:lpstr>
      <vt:lpstr>Arial</vt:lpstr>
      <vt:lpstr>Roboto Light</vt:lpstr>
      <vt:lpstr>Wingdings</vt:lpstr>
      <vt:lpstr>Roboto</vt:lpstr>
      <vt:lpstr>Ethica-theme</vt:lpstr>
      <vt:lpstr>Productizing HD WAN  for Single-Site Deployments</vt:lpstr>
      <vt:lpstr>What can you do with HD WAN?</vt:lpstr>
      <vt:lpstr>The UN-DOWN-ABLE Internet</vt:lpstr>
      <vt:lpstr>1. DSL w/ LTE Back-Up</vt:lpstr>
      <vt:lpstr>2. CABLE w/ LTE Back-Up</vt:lpstr>
      <vt:lpstr>3. Fibre with LTE Back-Up</vt:lpstr>
      <vt:lpstr>4. Fibre with Bonded Broadband Back-Up</vt:lpstr>
      <vt:lpstr>5. On-Net DSL and CABLE, Bonded</vt:lpstr>
      <vt:lpstr>Adding Value to Existing Connectivity</vt:lpstr>
      <vt:lpstr>6. Managed Broadband</vt:lpstr>
      <vt:lpstr>7. Clean Broadband</vt:lpstr>
      <vt:lpstr>On the Move, In the Groove.</vt:lpstr>
      <vt:lpstr>8. Static-IP Bonded LTEs</vt:lpstr>
      <vt:lpstr>Alternative to Fibre</vt:lpstr>
      <vt:lpstr>10. Fibre Alternative – Bonded Cable</vt:lpstr>
      <vt:lpstr>11. Fibre Alternative – Bonded vDSL</vt:lpstr>
      <vt:lpstr>12. Multiple Fibre Connections</vt:lpstr>
      <vt:lpstr>What can’t you do with HD WAN?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Quintana</dc:creator>
  <cp:lastModifiedBy>Vincent Pham</cp:lastModifiedBy>
  <cp:revision>64</cp:revision>
  <dcterms:created xsi:type="dcterms:W3CDTF">2019-01-14T19:22:37Z</dcterms:created>
  <dcterms:modified xsi:type="dcterms:W3CDTF">2021-08-19T03:15:51Z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0x01010034EC8BE1696E384083CD82FE01514BD2</vt:lpwstr>
  </property>
</Properties>
</file>